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18"/>
  </p:notesMasterIdLst>
  <p:handoutMasterIdLst>
    <p:handoutMasterId r:id="rId119"/>
  </p:handoutMasterIdLst>
  <p:sldIdLst>
    <p:sldId id="283" r:id="rId2"/>
    <p:sldId id="303" r:id="rId3"/>
    <p:sldId id="496" r:id="rId4"/>
    <p:sldId id="467" r:id="rId5"/>
    <p:sldId id="497" r:id="rId6"/>
    <p:sldId id="498" r:id="rId7"/>
    <p:sldId id="499" r:id="rId8"/>
    <p:sldId id="500" r:id="rId9"/>
    <p:sldId id="501" r:id="rId10"/>
    <p:sldId id="384" r:id="rId11"/>
    <p:sldId id="386" r:id="rId12"/>
    <p:sldId id="387" r:id="rId13"/>
    <p:sldId id="388" r:id="rId14"/>
    <p:sldId id="389" r:id="rId15"/>
    <p:sldId id="390" r:id="rId16"/>
    <p:sldId id="391" r:id="rId17"/>
    <p:sldId id="392" r:id="rId18"/>
    <p:sldId id="393" r:id="rId19"/>
    <p:sldId id="394" r:id="rId20"/>
    <p:sldId id="395" r:id="rId21"/>
    <p:sldId id="396" r:id="rId22"/>
    <p:sldId id="397" r:id="rId23"/>
    <p:sldId id="398" r:id="rId24"/>
    <p:sldId id="399" r:id="rId25"/>
    <p:sldId id="400" r:id="rId26"/>
    <p:sldId id="401" r:id="rId27"/>
    <p:sldId id="402" r:id="rId28"/>
    <p:sldId id="403" r:id="rId29"/>
    <p:sldId id="404" r:id="rId30"/>
    <p:sldId id="405" r:id="rId31"/>
    <p:sldId id="406" r:id="rId32"/>
    <p:sldId id="407" r:id="rId33"/>
    <p:sldId id="408" r:id="rId34"/>
    <p:sldId id="409" r:id="rId35"/>
    <p:sldId id="410" r:id="rId36"/>
    <p:sldId id="411" r:id="rId37"/>
    <p:sldId id="412" r:id="rId38"/>
    <p:sldId id="413" r:id="rId39"/>
    <p:sldId id="414" r:id="rId40"/>
    <p:sldId id="415" r:id="rId41"/>
    <p:sldId id="416" r:id="rId42"/>
    <p:sldId id="417" r:id="rId43"/>
    <p:sldId id="418" r:id="rId44"/>
    <p:sldId id="419" r:id="rId45"/>
    <p:sldId id="420" r:id="rId46"/>
    <p:sldId id="421" r:id="rId47"/>
    <p:sldId id="422" r:id="rId48"/>
    <p:sldId id="423" r:id="rId49"/>
    <p:sldId id="462" r:id="rId50"/>
    <p:sldId id="424" r:id="rId51"/>
    <p:sldId id="425" r:id="rId52"/>
    <p:sldId id="427" r:id="rId53"/>
    <p:sldId id="463" r:id="rId54"/>
    <p:sldId id="464" r:id="rId55"/>
    <p:sldId id="465" r:id="rId56"/>
    <p:sldId id="428" r:id="rId57"/>
    <p:sldId id="429" r:id="rId58"/>
    <p:sldId id="430" r:id="rId59"/>
    <p:sldId id="431" r:id="rId60"/>
    <p:sldId id="432" r:id="rId61"/>
    <p:sldId id="468" r:id="rId62"/>
    <p:sldId id="469" r:id="rId63"/>
    <p:sldId id="433" r:id="rId64"/>
    <p:sldId id="502" r:id="rId65"/>
    <p:sldId id="503" r:id="rId66"/>
    <p:sldId id="504" r:id="rId67"/>
    <p:sldId id="505" r:id="rId68"/>
    <p:sldId id="506" r:id="rId69"/>
    <p:sldId id="507" r:id="rId70"/>
    <p:sldId id="508" r:id="rId71"/>
    <p:sldId id="509" r:id="rId72"/>
    <p:sldId id="510" r:id="rId73"/>
    <p:sldId id="434" r:id="rId74"/>
    <p:sldId id="435" r:id="rId75"/>
    <p:sldId id="436" r:id="rId76"/>
    <p:sldId id="437" r:id="rId77"/>
    <p:sldId id="443" r:id="rId78"/>
    <p:sldId id="444" r:id="rId79"/>
    <p:sldId id="445" r:id="rId80"/>
    <p:sldId id="446" r:id="rId81"/>
    <p:sldId id="447" r:id="rId82"/>
    <p:sldId id="448" r:id="rId83"/>
    <p:sldId id="438" r:id="rId84"/>
    <p:sldId id="439" r:id="rId85"/>
    <p:sldId id="440" r:id="rId86"/>
    <p:sldId id="441" r:id="rId87"/>
    <p:sldId id="442" r:id="rId88"/>
    <p:sldId id="449" r:id="rId89"/>
    <p:sldId id="450" r:id="rId90"/>
    <p:sldId id="451" r:id="rId91"/>
    <p:sldId id="452" r:id="rId92"/>
    <p:sldId id="453" r:id="rId93"/>
    <p:sldId id="454" r:id="rId94"/>
    <p:sldId id="455" r:id="rId95"/>
    <p:sldId id="456" r:id="rId96"/>
    <p:sldId id="457" r:id="rId97"/>
    <p:sldId id="458" r:id="rId98"/>
    <p:sldId id="459" r:id="rId99"/>
    <p:sldId id="460" r:id="rId100"/>
    <p:sldId id="461" r:id="rId101"/>
    <p:sldId id="480" r:id="rId102"/>
    <p:sldId id="482" r:id="rId103"/>
    <p:sldId id="483" r:id="rId104"/>
    <p:sldId id="484" r:id="rId105"/>
    <p:sldId id="485" r:id="rId106"/>
    <p:sldId id="486" r:id="rId107"/>
    <p:sldId id="487" r:id="rId108"/>
    <p:sldId id="494" r:id="rId109"/>
    <p:sldId id="495" r:id="rId110"/>
    <p:sldId id="488" r:id="rId111"/>
    <p:sldId id="489" r:id="rId112"/>
    <p:sldId id="490" r:id="rId113"/>
    <p:sldId id="491" r:id="rId114"/>
    <p:sldId id="492" r:id="rId115"/>
    <p:sldId id="493" r:id="rId116"/>
    <p:sldId id="302" r:id="rId117"/>
  </p:sldIdLst>
  <p:sldSz cx="12192000" cy="6858000"/>
  <p:notesSz cx="6858000" cy="9144000"/>
  <p:embeddedFontLst>
    <p:embeddedFont>
      <p:font typeface="Calibri" panose="020F0502020204030204" pitchFamily="34" charset="0"/>
      <p:regular r:id="rId120"/>
      <p:bold r:id="rId121"/>
      <p:italic r:id="rId122"/>
      <p:boldItalic r:id="rId123"/>
    </p:embeddedFont>
    <p:embeddedFont>
      <p:font typeface="Consolas" panose="020B0609020204030204" pitchFamily="49" charset="0"/>
      <p:regular r:id="rId124"/>
      <p:bold r:id="rId125"/>
      <p:italic r:id="rId126"/>
      <p:boldItalic r:id="rId127"/>
    </p:embeddedFont>
    <p:embeddedFont>
      <p:font typeface="Verdana" panose="020B0604030504040204" pitchFamily="34" charset="0"/>
      <p:regular r:id="rId128"/>
      <p:bold r:id="rId129"/>
      <p:italic r:id="rId130"/>
      <p:boldItalic r:id="rId131"/>
    </p:embeddedFont>
    <p:embeddedFont>
      <p:font typeface="SimSun" panose="02010600030101010101" pitchFamily="2" charset="-122"/>
      <p:regular r:id="rId132"/>
    </p:embeddedFont>
    <p:embeddedFont>
      <p:font typeface="Wingdings 3" panose="05040102010807070707" pitchFamily="18" charset="2"/>
      <p:regular r:id="rId133"/>
    </p:embeddedFont>
    <p:embeddedFont>
      <p:font typeface="DejaVu Sans" panose="020B0604020202020204" charset="0"/>
      <p:regular r:id="rId134"/>
    </p:embeddedFont>
    <p:embeddedFont>
      <p:font typeface="Roboto Condensed Light" panose="02000000000000000000" pitchFamily="2" charset="0"/>
      <p:regular r:id="rId135"/>
      <p:bold r:id="rId136"/>
      <p:italic r:id="rId137"/>
      <p:boldItalic r:id="rId138"/>
    </p:embeddedFont>
    <p:embeddedFont>
      <p:font typeface="Baskerville Old Face" panose="02020602080505020303" pitchFamily="18" charset="0"/>
      <p:regular r:id="rId139"/>
    </p:embeddedFont>
    <p:embeddedFont>
      <p:font typeface="Segoe UI Black" panose="020B0A02040204020203" pitchFamily="34" charset="0"/>
      <p:bold r:id="rId140"/>
      <p:boldItalic r:id="rId141"/>
    </p:embeddedFont>
    <p:embeddedFont>
      <p:font typeface="Roboto Condensed" panose="02000000000000000000" pitchFamily="2" charset="0"/>
      <p:regular r:id="rId142"/>
      <p:bold r:id="rId143"/>
      <p:italic r:id="rId144"/>
      <p:boldItalic r:id="rId1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GzvlBPzkUtxrLi2fIvUCmA==" hashData="3qzoFnDcw2c47sCoRLXUhgK5bRrO+fI+tSI+JKjsAQXdPMmzxFCF9MKPZlAmsHjD6gjlmBeMARC0hNXBiBLDtg=="/>
  <p:extLst>
    <p:ext uri="{521415D9-36F7-43E2-AB2F-B90AF26B5E84}">
      <p14:sectionLst xmlns:p14="http://schemas.microsoft.com/office/powerpoint/2010/main">
        <p14:section name="Default Section" id="{C7AD3123-4D99-4CA2-9302-469FBE50D4E3}">
          <p14:sldIdLst>
            <p14:sldId id="283"/>
          </p14:sldIdLst>
        </p14:section>
        <p14:section name="IoT Vs M2M" id="{B13F2AB2-0009-4546-8606-25CB94870F78}">
          <p14:sldIdLst>
            <p14:sldId id="303"/>
            <p14:sldId id="496"/>
            <p14:sldId id="467"/>
            <p14:sldId id="497"/>
            <p14:sldId id="498"/>
          </p14:sldIdLst>
        </p14:section>
        <p14:section name="SDN &amp; Data Acquisition" id="{1B8B24BA-49D6-4409-A0E6-CE0ACCE8641D}">
          <p14:sldIdLst>
            <p14:sldId id="499"/>
            <p14:sldId id="500"/>
            <p14:sldId id="501"/>
          </p14:sldIdLst>
        </p14:section>
        <p14:section name="Arduino" id="{1C44981C-4EB1-441C-A804-880C367D908A}">
          <p14:sldIdLst>
            <p14:sldId id="384"/>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Lst>
        </p14:section>
        <p14:section name="Arduino IDE" id="{C3BAD6A6-7000-43FA-9D0D-7F821A4E2A0A}">
          <p14:sldIdLst>
            <p14:sldId id="410"/>
            <p14:sldId id="411"/>
            <p14:sldId id="412"/>
            <p14:sldId id="413"/>
            <p14:sldId id="414"/>
            <p14:sldId id="415"/>
          </p14:sldIdLst>
        </p14:section>
        <p14:section name="Basic Code Structure" id="{E24249D2-7873-44C4-9B6C-3EE037839B38}">
          <p14:sldIdLst>
            <p14:sldId id="416"/>
            <p14:sldId id="417"/>
            <p14:sldId id="418"/>
            <p14:sldId id="419"/>
            <p14:sldId id="420"/>
            <p14:sldId id="421"/>
          </p14:sldIdLst>
        </p14:section>
        <p14:section name="Data Types" id="{D3FC3A41-BC7A-4A7E-8025-270DC1D97B82}">
          <p14:sldIdLst>
            <p14:sldId id="422"/>
            <p14:sldId id="423"/>
            <p14:sldId id="462"/>
            <p14:sldId id="424"/>
            <p14:sldId id="425"/>
            <p14:sldId id="427"/>
          </p14:sldIdLst>
        </p14:section>
        <p14:section name="Digital &amp; Analog SIgnal" id="{8CDE83F9-A3BE-4E12-83B1-E3F799D87F87}">
          <p14:sldIdLst>
            <p14:sldId id="463"/>
            <p14:sldId id="464"/>
            <p14:sldId id="465"/>
          </p14:sldIdLst>
        </p14:section>
        <p14:section name="Arduino Function : Digital" id="{F01212AB-8B84-4ED5-A2C7-3AECE84AEFAF}">
          <p14:sldIdLst>
            <p14:sldId id="428"/>
            <p14:sldId id="429"/>
            <p14:sldId id="430"/>
            <p14:sldId id="431"/>
            <p14:sldId id="432"/>
          </p14:sldIdLst>
        </p14:section>
        <p14:section name="ADC &amp; DAC" id="{C01EF478-D114-4AB3-A760-DE3A9CD3D389}">
          <p14:sldIdLst>
            <p14:sldId id="468"/>
            <p14:sldId id="469"/>
          </p14:sldIdLst>
        </p14:section>
        <p14:section name="Arduino Function : Analog" id="{2559F89A-BA08-453F-8D87-513E1525374E}">
          <p14:sldIdLst>
            <p14:sldId id="433"/>
            <p14:sldId id="502"/>
            <p14:sldId id="503"/>
            <p14:sldId id="504"/>
            <p14:sldId id="505"/>
            <p14:sldId id="506"/>
            <p14:sldId id="507"/>
            <p14:sldId id="508"/>
            <p14:sldId id="509"/>
            <p14:sldId id="510"/>
            <p14:sldId id="434"/>
            <p14:sldId id="435"/>
            <p14:sldId id="436"/>
            <p14:sldId id="437"/>
          </p14:sldIdLst>
        </p14:section>
        <p14:section name="Serial Communication" id="{2DD330C8-B0B7-476F-84B7-FA3CE79A5ED5}">
          <p14:sldIdLst>
            <p14:sldId id="443"/>
            <p14:sldId id="444"/>
            <p14:sldId id="445"/>
            <p14:sldId id="446"/>
            <p14:sldId id="447"/>
            <p14:sldId id="448"/>
          </p14:sldIdLst>
        </p14:section>
        <p14:section name="Arduino Function : Time" id="{6190740E-1994-4C7A-A6C7-7328D5AB85DB}">
          <p14:sldIdLst>
            <p14:sldId id="438"/>
            <p14:sldId id="439"/>
            <p14:sldId id="440"/>
            <p14:sldId id="441"/>
            <p14:sldId id="442"/>
          </p14:sldIdLst>
        </p14:section>
        <p14:section name="Math function" id="{1124DC51-80E1-4AEF-BB34-6B7DA75D04C7}">
          <p14:sldIdLst>
            <p14:sldId id="449"/>
            <p14:sldId id="450"/>
            <p14:sldId id="451"/>
            <p14:sldId id="452"/>
            <p14:sldId id="453"/>
            <p14:sldId id="454"/>
            <p14:sldId id="455"/>
            <p14:sldId id="456"/>
          </p14:sldIdLst>
        </p14:section>
        <p14:section name="Advanced I/O Functions" id="{F5A96CAC-671A-40F5-A191-081C022D9F38}">
          <p14:sldIdLst>
            <p14:sldId id="457"/>
            <p14:sldId id="458"/>
            <p14:sldId id="459"/>
            <p14:sldId id="460"/>
            <p14:sldId id="461"/>
          </p14:sldIdLst>
        </p14:section>
        <p14:section name="Raspberry Pi" id="{AD872A67-E021-45AB-BDC1-C7A454651BDE}">
          <p14:sldIdLst>
            <p14:sldId id="480"/>
            <p14:sldId id="482"/>
            <p14:sldId id="483"/>
            <p14:sldId id="484"/>
            <p14:sldId id="485"/>
            <p14:sldId id="486"/>
            <p14:sldId id="487"/>
            <p14:sldId id="494"/>
            <p14:sldId id="495"/>
            <p14:sldId id="488"/>
            <p14:sldId id="489"/>
            <p14:sldId id="490"/>
            <p14:sldId id="491"/>
            <p14:sldId id="492"/>
            <p14:sldId id="493"/>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DFDF"/>
    <a:srgbClr val="D7D7D7"/>
    <a:srgbClr val="5C0000"/>
    <a:srgbClr val="828377"/>
    <a:srgbClr val="979083"/>
    <a:srgbClr val="707877"/>
    <a:srgbClr val="1A3F52"/>
    <a:srgbClr val="1C4153"/>
    <a:srgbClr val="C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57" autoAdjust="0"/>
    <p:restoredTop sz="93657" autoAdjust="0"/>
  </p:normalViewPr>
  <p:slideViewPr>
    <p:cSldViewPr snapToGrid="0">
      <p:cViewPr varScale="1">
        <p:scale>
          <a:sx n="81" d="100"/>
          <a:sy n="81" d="100"/>
        </p:scale>
        <p:origin x="230" y="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4" d="100"/>
          <a:sy n="54" d="100"/>
        </p:scale>
        <p:origin x="1944" y="4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9.fntdata"/><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134" Type="http://schemas.openxmlformats.org/officeDocument/2006/relationships/font" Target="fonts/font15.fntdata"/><Relationship Id="rId139" Type="http://schemas.openxmlformats.org/officeDocument/2006/relationships/font" Target="fonts/font2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5.fntdata"/><Relationship Id="rId129"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1.fntdata"/><Relationship Id="rId145"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1.fntdata"/><Relationship Id="rId135"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fntdata"/><Relationship Id="rId125" Type="http://schemas.openxmlformats.org/officeDocument/2006/relationships/font" Target="fonts/font6.fntdata"/><Relationship Id="rId141" Type="http://schemas.openxmlformats.org/officeDocument/2006/relationships/font" Target="fonts/font22.fntdata"/><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2.fntdata"/><Relationship Id="rId136"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7.fntdata"/><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fntdata"/><Relationship Id="rId142"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3.fntdata"/><Relationship Id="rId143" Type="http://schemas.openxmlformats.org/officeDocument/2006/relationships/font" Target="fonts/font24.fntdata"/><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4.fntdata"/><Relationship Id="rId144" Type="http://schemas.openxmlformats.org/officeDocument/2006/relationships/font" Target="fonts/font25.fntdata"/><Relationship Id="rId90" Type="http://schemas.openxmlformats.org/officeDocument/2006/relationships/slide" Target="slides/slide89.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C7C8E5-3282-4B97-BEB6-0C0E0549A31B}"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IN"/>
        </a:p>
      </dgm:t>
    </dgm:pt>
    <dgm:pt modelId="{FABCE850-73EA-4A05-8709-55B2823D36EA}">
      <dgm:prSet phldrT="[Text]" custT="1"/>
      <dgm:spPr/>
      <dgm:t>
        <a:bodyPr/>
        <a:lstStyle/>
        <a:p>
          <a:r>
            <a:rPr lang="en-US" sz="2800" dirty="0" smtClean="0"/>
            <a:t>IoT </a:t>
          </a:r>
          <a:r>
            <a:rPr lang="en-US" sz="2400" dirty="0" smtClean="0"/>
            <a:t>and</a:t>
          </a:r>
          <a:r>
            <a:rPr lang="en-US" sz="2800" dirty="0" smtClean="0"/>
            <a:t> M2M </a:t>
          </a:r>
          <a:endParaRPr lang="en-IN" sz="2800" dirty="0"/>
        </a:p>
      </dgm:t>
    </dgm:pt>
    <dgm:pt modelId="{541303CD-E67A-402E-A1C7-C8227F3C3D53}" type="parTrans" cxnId="{5A92129D-B623-4C24-99C5-CF68B74C535A}">
      <dgm:prSet/>
      <dgm:spPr/>
      <dgm:t>
        <a:bodyPr/>
        <a:lstStyle/>
        <a:p>
          <a:endParaRPr lang="en-IN"/>
        </a:p>
      </dgm:t>
    </dgm:pt>
    <dgm:pt modelId="{6BDDC4E3-B86B-477E-8954-4364C44CD8FA}" type="sibTrans" cxnId="{5A92129D-B623-4C24-99C5-CF68B74C535A}">
      <dgm:prSet/>
      <dgm:spPr/>
      <dgm:t>
        <a:bodyPr/>
        <a:lstStyle/>
        <a:p>
          <a:endParaRPr lang="en-IN"/>
        </a:p>
      </dgm:t>
    </dgm:pt>
    <dgm:pt modelId="{62AC13B8-0AED-445E-B42E-B001C38CDA1C}">
      <dgm:prSet custT="1"/>
      <dgm:spPr/>
      <dgm:t>
        <a:bodyPr/>
        <a:lstStyle/>
        <a:p>
          <a:r>
            <a:rPr lang="en-US" sz="2800" dirty="0" smtClean="0"/>
            <a:t>Machine to Machine Communication</a:t>
          </a:r>
          <a:endParaRPr lang="en-US" sz="2800" dirty="0"/>
        </a:p>
      </dgm:t>
    </dgm:pt>
    <dgm:pt modelId="{6CE81F0E-EF6C-4F93-AF33-77C4D6C388A0}" type="parTrans" cxnId="{00EE9983-523F-4D53-ACD5-B5D0ED5D0D97}">
      <dgm:prSet/>
      <dgm:spPr/>
      <dgm:t>
        <a:bodyPr/>
        <a:lstStyle/>
        <a:p>
          <a:endParaRPr lang="en-IN"/>
        </a:p>
      </dgm:t>
    </dgm:pt>
    <dgm:pt modelId="{05814306-7885-429F-807B-2F46023F170E}" type="sibTrans" cxnId="{00EE9983-523F-4D53-ACD5-B5D0ED5D0D97}">
      <dgm:prSet/>
      <dgm:spPr/>
      <dgm:t>
        <a:bodyPr/>
        <a:lstStyle/>
        <a:p>
          <a:endParaRPr lang="en-IN"/>
        </a:p>
      </dgm:t>
    </dgm:pt>
    <dgm:pt modelId="{5CE75680-C7F8-43AA-A3CF-07E525A88F02}">
      <dgm:prSet custT="1"/>
      <dgm:spPr/>
      <dgm:t>
        <a:bodyPr/>
        <a:lstStyle/>
        <a:p>
          <a:r>
            <a:rPr lang="en-US" sz="2800" dirty="0" smtClean="0"/>
            <a:t>Software Define Network</a:t>
          </a:r>
          <a:endParaRPr lang="en-US" sz="2800" dirty="0"/>
        </a:p>
      </dgm:t>
    </dgm:pt>
    <dgm:pt modelId="{6A249890-56C2-4DE5-A17C-91A6C2B0B311}" type="parTrans" cxnId="{E55F7491-914A-447F-8884-9B78D8E4C8E6}">
      <dgm:prSet/>
      <dgm:spPr/>
      <dgm:t>
        <a:bodyPr/>
        <a:lstStyle/>
        <a:p>
          <a:endParaRPr lang="en-IN"/>
        </a:p>
      </dgm:t>
    </dgm:pt>
    <dgm:pt modelId="{80A8D949-CC5E-450F-A189-EA9685BD78F6}" type="sibTrans" cxnId="{E55F7491-914A-447F-8884-9B78D8E4C8E6}">
      <dgm:prSet/>
      <dgm:spPr/>
      <dgm:t>
        <a:bodyPr/>
        <a:lstStyle/>
        <a:p>
          <a:endParaRPr lang="en-IN"/>
        </a:p>
      </dgm:t>
    </dgm:pt>
    <dgm:pt modelId="{669A798A-AEAA-4670-84DB-0B5B45D8B9FE}">
      <dgm:prSet custT="1"/>
      <dgm:spPr/>
      <dgm:t>
        <a:bodyPr/>
        <a:lstStyle/>
        <a:p>
          <a:r>
            <a:rPr lang="en-US" sz="2800" dirty="0" smtClean="0"/>
            <a:t>IoT </a:t>
          </a:r>
          <a:r>
            <a:rPr lang="en-US" sz="2800" smtClean="0"/>
            <a:t>Data Acquisition</a:t>
          </a:r>
          <a:endParaRPr lang="en-US" sz="2800" dirty="0"/>
        </a:p>
      </dgm:t>
    </dgm:pt>
    <dgm:pt modelId="{7498EFAD-9EEC-450C-A982-F2C3BA4FC10F}" type="parTrans" cxnId="{C15AF35C-C8BB-4382-BD4F-358E8DFF5427}">
      <dgm:prSet/>
      <dgm:spPr/>
      <dgm:t>
        <a:bodyPr/>
        <a:lstStyle/>
        <a:p>
          <a:endParaRPr lang="en-IN"/>
        </a:p>
      </dgm:t>
    </dgm:pt>
    <dgm:pt modelId="{83064CE8-BCBE-414C-92BB-4B17EAD26730}" type="sibTrans" cxnId="{C15AF35C-C8BB-4382-BD4F-358E8DFF5427}">
      <dgm:prSet/>
      <dgm:spPr/>
      <dgm:t>
        <a:bodyPr/>
        <a:lstStyle/>
        <a:p>
          <a:endParaRPr lang="en-IN"/>
        </a:p>
      </dgm:t>
    </dgm:pt>
    <dgm:pt modelId="{BCCCAA4F-9543-492C-A8AD-7D1B3992EC8E}" type="pres">
      <dgm:prSet presAssocID="{9DC7C8E5-3282-4B97-BEB6-0C0E0549A31B}" presName="Name0" presStyleCnt="0">
        <dgm:presLayoutVars>
          <dgm:chMax val="7"/>
          <dgm:chPref val="7"/>
          <dgm:dir/>
        </dgm:presLayoutVars>
      </dgm:prSet>
      <dgm:spPr/>
      <dgm:t>
        <a:bodyPr/>
        <a:lstStyle/>
        <a:p>
          <a:endParaRPr lang="en-IN"/>
        </a:p>
      </dgm:t>
    </dgm:pt>
    <dgm:pt modelId="{D8F3EFD6-75BC-4036-B87A-5A26D17E4957}" type="pres">
      <dgm:prSet presAssocID="{9DC7C8E5-3282-4B97-BEB6-0C0E0549A31B}" presName="Name1" presStyleCnt="0"/>
      <dgm:spPr/>
      <dgm:t>
        <a:bodyPr/>
        <a:lstStyle/>
        <a:p>
          <a:endParaRPr lang="en-IN"/>
        </a:p>
      </dgm:t>
    </dgm:pt>
    <dgm:pt modelId="{000613D7-5A2B-490E-9A3D-8578C093E7E5}" type="pres">
      <dgm:prSet presAssocID="{9DC7C8E5-3282-4B97-BEB6-0C0E0549A31B}" presName="cycle" presStyleCnt="0"/>
      <dgm:spPr/>
      <dgm:t>
        <a:bodyPr/>
        <a:lstStyle/>
        <a:p>
          <a:endParaRPr lang="en-IN"/>
        </a:p>
      </dgm:t>
    </dgm:pt>
    <dgm:pt modelId="{4B191497-2E47-4578-89EA-6BF58131D0E9}" type="pres">
      <dgm:prSet presAssocID="{9DC7C8E5-3282-4B97-BEB6-0C0E0549A31B}" presName="srcNode" presStyleLbl="node1" presStyleIdx="0" presStyleCnt="4"/>
      <dgm:spPr/>
      <dgm:t>
        <a:bodyPr/>
        <a:lstStyle/>
        <a:p>
          <a:endParaRPr lang="en-IN"/>
        </a:p>
      </dgm:t>
    </dgm:pt>
    <dgm:pt modelId="{D4F827D8-02E0-49CE-9688-23BB678A74BC}" type="pres">
      <dgm:prSet presAssocID="{9DC7C8E5-3282-4B97-BEB6-0C0E0549A31B}" presName="conn" presStyleLbl="parChTrans1D2" presStyleIdx="0" presStyleCnt="1"/>
      <dgm:spPr/>
      <dgm:t>
        <a:bodyPr/>
        <a:lstStyle/>
        <a:p>
          <a:endParaRPr lang="en-IN"/>
        </a:p>
      </dgm:t>
    </dgm:pt>
    <dgm:pt modelId="{B7B90B22-0E87-4B62-B063-61A59D4E3924}" type="pres">
      <dgm:prSet presAssocID="{9DC7C8E5-3282-4B97-BEB6-0C0E0549A31B}" presName="extraNode" presStyleLbl="node1" presStyleIdx="0" presStyleCnt="4"/>
      <dgm:spPr/>
      <dgm:t>
        <a:bodyPr/>
        <a:lstStyle/>
        <a:p>
          <a:endParaRPr lang="en-IN"/>
        </a:p>
      </dgm:t>
    </dgm:pt>
    <dgm:pt modelId="{ED11A490-6995-4A9B-9C90-0BD0A5C4E27D}" type="pres">
      <dgm:prSet presAssocID="{9DC7C8E5-3282-4B97-BEB6-0C0E0549A31B}" presName="dstNode" presStyleLbl="node1" presStyleIdx="0" presStyleCnt="4"/>
      <dgm:spPr/>
      <dgm:t>
        <a:bodyPr/>
        <a:lstStyle/>
        <a:p>
          <a:endParaRPr lang="en-IN"/>
        </a:p>
      </dgm:t>
    </dgm:pt>
    <dgm:pt modelId="{5887A510-E5C6-430D-9C95-23D95A3CA8E6}" type="pres">
      <dgm:prSet presAssocID="{FABCE850-73EA-4A05-8709-55B2823D36EA}" presName="text_1" presStyleLbl="node1" presStyleIdx="0" presStyleCnt="4">
        <dgm:presLayoutVars>
          <dgm:bulletEnabled val="1"/>
        </dgm:presLayoutVars>
      </dgm:prSet>
      <dgm:spPr/>
      <dgm:t>
        <a:bodyPr/>
        <a:lstStyle/>
        <a:p>
          <a:endParaRPr lang="en-IN"/>
        </a:p>
      </dgm:t>
    </dgm:pt>
    <dgm:pt modelId="{DF383A3F-D25A-4FDC-84AA-9B9371A7DB53}" type="pres">
      <dgm:prSet presAssocID="{FABCE850-73EA-4A05-8709-55B2823D36EA}" presName="accent_1" presStyleCnt="0"/>
      <dgm:spPr/>
      <dgm:t>
        <a:bodyPr/>
        <a:lstStyle/>
        <a:p>
          <a:endParaRPr lang="en-IN"/>
        </a:p>
      </dgm:t>
    </dgm:pt>
    <dgm:pt modelId="{7969FC5A-2E29-42B2-AC54-7E30395DEED8}" type="pres">
      <dgm:prSet presAssocID="{FABCE850-73EA-4A05-8709-55B2823D36EA}" presName="accentRepeatNode" presStyleLbl="solidFgAcc1" presStyleIdx="0" presStyleCnt="4"/>
      <dgm:spPr/>
      <dgm:t>
        <a:bodyPr/>
        <a:lstStyle/>
        <a:p>
          <a:endParaRPr lang="en-IN"/>
        </a:p>
      </dgm:t>
    </dgm:pt>
    <dgm:pt modelId="{D5198C9F-6DC2-4768-84BE-F20819DBA0C1}" type="pres">
      <dgm:prSet presAssocID="{62AC13B8-0AED-445E-B42E-B001C38CDA1C}" presName="text_2" presStyleLbl="node1" presStyleIdx="1" presStyleCnt="4">
        <dgm:presLayoutVars>
          <dgm:bulletEnabled val="1"/>
        </dgm:presLayoutVars>
      </dgm:prSet>
      <dgm:spPr/>
      <dgm:t>
        <a:bodyPr/>
        <a:lstStyle/>
        <a:p>
          <a:endParaRPr lang="en-IN"/>
        </a:p>
      </dgm:t>
    </dgm:pt>
    <dgm:pt modelId="{865AD12D-14DC-4D47-9C4B-8EF18AE08F81}" type="pres">
      <dgm:prSet presAssocID="{62AC13B8-0AED-445E-B42E-B001C38CDA1C}" presName="accent_2" presStyleCnt="0"/>
      <dgm:spPr/>
      <dgm:t>
        <a:bodyPr/>
        <a:lstStyle/>
        <a:p>
          <a:endParaRPr lang="en-IN"/>
        </a:p>
      </dgm:t>
    </dgm:pt>
    <dgm:pt modelId="{E63C12BC-D1E0-4C35-A042-ABF680854602}" type="pres">
      <dgm:prSet presAssocID="{62AC13B8-0AED-445E-B42E-B001C38CDA1C}" presName="accentRepeatNode" presStyleLbl="solidFgAcc1" presStyleIdx="1" presStyleCnt="4"/>
      <dgm:spPr/>
      <dgm:t>
        <a:bodyPr/>
        <a:lstStyle/>
        <a:p>
          <a:endParaRPr lang="en-IN"/>
        </a:p>
      </dgm:t>
    </dgm:pt>
    <dgm:pt modelId="{35342915-341D-49EA-A338-5CE74A0A38FA}" type="pres">
      <dgm:prSet presAssocID="{5CE75680-C7F8-43AA-A3CF-07E525A88F02}" presName="text_3" presStyleLbl="node1" presStyleIdx="2" presStyleCnt="4">
        <dgm:presLayoutVars>
          <dgm:bulletEnabled val="1"/>
        </dgm:presLayoutVars>
      </dgm:prSet>
      <dgm:spPr/>
      <dgm:t>
        <a:bodyPr/>
        <a:lstStyle/>
        <a:p>
          <a:endParaRPr lang="en-IN"/>
        </a:p>
      </dgm:t>
    </dgm:pt>
    <dgm:pt modelId="{A43BD35E-421F-4214-8885-868405A4B5FA}" type="pres">
      <dgm:prSet presAssocID="{5CE75680-C7F8-43AA-A3CF-07E525A88F02}" presName="accent_3" presStyleCnt="0"/>
      <dgm:spPr/>
      <dgm:t>
        <a:bodyPr/>
        <a:lstStyle/>
        <a:p>
          <a:endParaRPr lang="en-IN"/>
        </a:p>
      </dgm:t>
    </dgm:pt>
    <dgm:pt modelId="{25DA5144-F0DB-4940-B606-3E4471F86993}" type="pres">
      <dgm:prSet presAssocID="{5CE75680-C7F8-43AA-A3CF-07E525A88F02}" presName="accentRepeatNode" presStyleLbl="solidFgAcc1" presStyleIdx="2" presStyleCnt="4"/>
      <dgm:spPr/>
      <dgm:t>
        <a:bodyPr/>
        <a:lstStyle/>
        <a:p>
          <a:endParaRPr lang="en-IN"/>
        </a:p>
      </dgm:t>
    </dgm:pt>
    <dgm:pt modelId="{6D273F9C-8ABE-4381-BCDA-77862557D9BA}" type="pres">
      <dgm:prSet presAssocID="{669A798A-AEAA-4670-84DB-0B5B45D8B9FE}" presName="text_4" presStyleLbl="node1" presStyleIdx="3" presStyleCnt="4">
        <dgm:presLayoutVars>
          <dgm:bulletEnabled val="1"/>
        </dgm:presLayoutVars>
      </dgm:prSet>
      <dgm:spPr/>
      <dgm:t>
        <a:bodyPr/>
        <a:lstStyle/>
        <a:p>
          <a:endParaRPr lang="en-IN"/>
        </a:p>
      </dgm:t>
    </dgm:pt>
    <dgm:pt modelId="{EE4A8CED-4225-4A04-923B-FFDDB8645D03}" type="pres">
      <dgm:prSet presAssocID="{669A798A-AEAA-4670-84DB-0B5B45D8B9FE}" presName="accent_4" presStyleCnt="0"/>
      <dgm:spPr/>
      <dgm:t>
        <a:bodyPr/>
        <a:lstStyle/>
        <a:p>
          <a:endParaRPr lang="en-IN"/>
        </a:p>
      </dgm:t>
    </dgm:pt>
    <dgm:pt modelId="{487CEC7A-1941-43DC-ABF1-8AF359ADBB42}" type="pres">
      <dgm:prSet presAssocID="{669A798A-AEAA-4670-84DB-0B5B45D8B9FE}" presName="accentRepeatNode" presStyleLbl="solidFgAcc1" presStyleIdx="3" presStyleCnt="4"/>
      <dgm:spPr/>
      <dgm:t>
        <a:bodyPr/>
        <a:lstStyle/>
        <a:p>
          <a:endParaRPr lang="en-IN"/>
        </a:p>
      </dgm:t>
    </dgm:pt>
  </dgm:ptLst>
  <dgm:cxnLst>
    <dgm:cxn modelId="{F61D3DD3-DE1F-46EF-A50E-6B373E8921CB}" type="presOf" srcId="{9DC7C8E5-3282-4B97-BEB6-0C0E0549A31B}" destId="{BCCCAA4F-9543-492C-A8AD-7D1B3992EC8E}" srcOrd="0" destOrd="0" presId="urn:microsoft.com/office/officeart/2008/layout/VerticalCurvedList"/>
    <dgm:cxn modelId="{415FF7A1-631C-4681-8C90-088B710E7CE4}" type="presOf" srcId="{6BDDC4E3-B86B-477E-8954-4364C44CD8FA}" destId="{D4F827D8-02E0-49CE-9688-23BB678A74BC}" srcOrd="0" destOrd="0" presId="urn:microsoft.com/office/officeart/2008/layout/VerticalCurvedList"/>
    <dgm:cxn modelId="{00EE9983-523F-4D53-ACD5-B5D0ED5D0D97}" srcId="{9DC7C8E5-3282-4B97-BEB6-0C0E0549A31B}" destId="{62AC13B8-0AED-445E-B42E-B001C38CDA1C}" srcOrd="1" destOrd="0" parTransId="{6CE81F0E-EF6C-4F93-AF33-77C4D6C388A0}" sibTransId="{05814306-7885-429F-807B-2F46023F170E}"/>
    <dgm:cxn modelId="{41844761-FD99-4DF0-BD5E-85D1388446F7}" type="presOf" srcId="{669A798A-AEAA-4670-84DB-0B5B45D8B9FE}" destId="{6D273F9C-8ABE-4381-BCDA-77862557D9BA}" srcOrd="0" destOrd="0" presId="urn:microsoft.com/office/officeart/2008/layout/VerticalCurvedList"/>
    <dgm:cxn modelId="{E55F7491-914A-447F-8884-9B78D8E4C8E6}" srcId="{9DC7C8E5-3282-4B97-BEB6-0C0E0549A31B}" destId="{5CE75680-C7F8-43AA-A3CF-07E525A88F02}" srcOrd="2" destOrd="0" parTransId="{6A249890-56C2-4DE5-A17C-91A6C2B0B311}" sibTransId="{80A8D949-CC5E-450F-A189-EA9685BD78F6}"/>
    <dgm:cxn modelId="{478EE47D-53D4-484D-B59B-61E09D5B7A98}" type="presOf" srcId="{5CE75680-C7F8-43AA-A3CF-07E525A88F02}" destId="{35342915-341D-49EA-A338-5CE74A0A38FA}" srcOrd="0" destOrd="0" presId="urn:microsoft.com/office/officeart/2008/layout/VerticalCurvedList"/>
    <dgm:cxn modelId="{C15AF35C-C8BB-4382-BD4F-358E8DFF5427}" srcId="{9DC7C8E5-3282-4B97-BEB6-0C0E0549A31B}" destId="{669A798A-AEAA-4670-84DB-0B5B45D8B9FE}" srcOrd="3" destOrd="0" parTransId="{7498EFAD-9EEC-450C-A982-F2C3BA4FC10F}" sibTransId="{83064CE8-BCBE-414C-92BB-4B17EAD26730}"/>
    <dgm:cxn modelId="{5A92129D-B623-4C24-99C5-CF68B74C535A}" srcId="{9DC7C8E5-3282-4B97-BEB6-0C0E0549A31B}" destId="{FABCE850-73EA-4A05-8709-55B2823D36EA}" srcOrd="0" destOrd="0" parTransId="{541303CD-E67A-402E-A1C7-C8227F3C3D53}" sibTransId="{6BDDC4E3-B86B-477E-8954-4364C44CD8FA}"/>
    <dgm:cxn modelId="{DC34EB1E-6573-4D59-A381-FA6CA3639BA6}" type="presOf" srcId="{62AC13B8-0AED-445E-B42E-B001C38CDA1C}" destId="{D5198C9F-6DC2-4768-84BE-F20819DBA0C1}" srcOrd="0" destOrd="0" presId="urn:microsoft.com/office/officeart/2008/layout/VerticalCurvedList"/>
    <dgm:cxn modelId="{02705047-B5E6-4FCC-B73D-C25AEA7631C8}" type="presOf" srcId="{FABCE850-73EA-4A05-8709-55B2823D36EA}" destId="{5887A510-E5C6-430D-9C95-23D95A3CA8E6}" srcOrd="0" destOrd="0" presId="urn:microsoft.com/office/officeart/2008/layout/VerticalCurvedList"/>
    <dgm:cxn modelId="{BC929849-C3E4-4CEE-818E-7E571B38D804}" type="presParOf" srcId="{BCCCAA4F-9543-492C-A8AD-7D1B3992EC8E}" destId="{D8F3EFD6-75BC-4036-B87A-5A26D17E4957}" srcOrd="0" destOrd="0" presId="urn:microsoft.com/office/officeart/2008/layout/VerticalCurvedList"/>
    <dgm:cxn modelId="{150C6174-3614-4BDB-BDF1-36C77DADD033}" type="presParOf" srcId="{D8F3EFD6-75BC-4036-B87A-5A26D17E4957}" destId="{000613D7-5A2B-490E-9A3D-8578C093E7E5}" srcOrd="0" destOrd="0" presId="urn:microsoft.com/office/officeart/2008/layout/VerticalCurvedList"/>
    <dgm:cxn modelId="{F538E90D-17B8-4D0E-A756-300718C0FCB4}" type="presParOf" srcId="{000613D7-5A2B-490E-9A3D-8578C093E7E5}" destId="{4B191497-2E47-4578-89EA-6BF58131D0E9}" srcOrd="0" destOrd="0" presId="urn:microsoft.com/office/officeart/2008/layout/VerticalCurvedList"/>
    <dgm:cxn modelId="{0BC59560-A135-455C-9C9E-9CF2BA86EE79}" type="presParOf" srcId="{000613D7-5A2B-490E-9A3D-8578C093E7E5}" destId="{D4F827D8-02E0-49CE-9688-23BB678A74BC}" srcOrd="1" destOrd="0" presId="urn:microsoft.com/office/officeart/2008/layout/VerticalCurvedList"/>
    <dgm:cxn modelId="{E7746182-3D53-4291-9691-F6F370E564A5}" type="presParOf" srcId="{000613D7-5A2B-490E-9A3D-8578C093E7E5}" destId="{B7B90B22-0E87-4B62-B063-61A59D4E3924}" srcOrd="2" destOrd="0" presId="urn:microsoft.com/office/officeart/2008/layout/VerticalCurvedList"/>
    <dgm:cxn modelId="{A0E223E2-3385-41F2-9484-FC838740247B}" type="presParOf" srcId="{000613D7-5A2B-490E-9A3D-8578C093E7E5}" destId="{ED11A490-6995-4A9B-9C90-0BD0A5C4E27D}" srcOrd="3" destOrd="0" presId="urn:microsoft.com/office/officeart/2008/layout/VerticalCurvedList"/>
    <dgm:cxn modelId="{63DE1198-2429-42B9-B733-D59D0CD6B3E3}" type="presParOf" srcId="{D8F3EFD6-75BC-4036-B87A-5A26D17E4957}" destId="{5887A510-E5C6-430D-9C95-23D95A3CA8E6}" srcOrd="1" destOrd="0" presId="urn:microsoft.com/office/officeart/2008/layout/VerticalCurvedList"/>
    <dgm:cxn modelId="{84173CCA-ADF5-445C-BC5A-4D483849F90A}" type="presParOf" srcId="{D8F3EFD6-75BC-4036-B87A-5A26D17E4957}" destId="{DF383A3F-D25A-4FDC-84AA-9B9371A7DB53}" srcOrd="2" destOrd="0" presId="urn:microsoft.com/office/officeart/2008/layout/VerticalCurvedList"/>
    <dgm:cxn modelId="{A089466A-3131-41D9-A223-8653CA7FDB07}" type="presParOf" srcId="{DF383A3F-D25A-4FDC-84AA-9B9371A7DB53}" destId="{7969FC5A-2E29-42B2-AC54-7E30395DEED8}" srcOrd="0" destOrd="0" presId="urn:microsoft.com/office/officeart/2008/layout/VerticalCurvedList"/>
    <dgm:cxn modelId="{78EA30B2-DB00-4FA5-AD1E-760DA119D85D}" type="presParOf" srcId="{D8F3EFD6-75BC-4036-B87A-5A26D17E4957}" destId="{D5198C9F-6DC2-4768-84BE-F20819DBA0C1}" srcOrd="3" destOrd="0" presId="urn:microsoft.com/office/officeart/2008/layout/VerticalCurvedList"/>
    <dgm:cxn modelId="{702697B0-D154-44A6-8359-9CC147C99931}" type="presParOf" srcId="{D8F3EFD6-75BC-4036-B87A-5A26D17E4957}" destId="{865AD12D-14DC-4D47-9C4B-8EF18AE08F81}" srcOrd="4" destOrd="0" presId="urn:microsoft.com/office/officeart/2008/layout/VerticalCurvedList"/>
    <dgm:cxn modelId="{99FA47FA-6962-478E-A732-44A2416F07DF}" type="presParOf" srcId="{865AD12D-14DC-4D47-9C4B-8EF18AE08F81}" destId="{E63C12BC-D1E0-4C35-A042-ABF680854602}" srcOrd="0" destOrd="0" presId="urn:microsoft.com/office/officeart/2008/layout/VerticalCurvedList"/>
    <dgm:cxn modelId="{2843A05B-BC34-47ED-879A-DF007354CEB8}" type="presParOf" srcId="{D8F3EFD6-75BC-4036-B87A-5A26D17E4957}" destId="{35342915-341D-49EA-A338-5CE74A0A38FA}" srcOrd="5" destOrd="0" presId="urn:microsoft.com/office/officeart/2008/layout/VerticalCurvedList"/>
    <dgm:cxn modelId="{0D23CE52-96B2-4661-9DE0-CC947F4E24DB}" type="presParOf" srcId="{D8F3EFD6-75BC-4036-B87A-5A26D17E4957}" destId="{A43BD35E-421F-4214-8885-868405A4B5FA}" srcOrd="6" destOrd="0" presId="urn:microsoft.com/office/officeart/2008/layout/VerticalCurvedList"/>
    <dgm:cxn modelId="{B03C5585-81D4-4C89-AF7B-0E7CFA2655E8}" type="presParOf" srcId="{A43BD35E-421F-4214-8885-868405A4B5FA}" destId="{25DA5144-F0DB-4940-B606-3E4471F86993}" srcOrd="0" destOrd="0" presId="urn:microsoft.com/office/officeart/2008/layout/VerticalCurvedList"/>
    <dgm:cxn modelId="{670F5D39-2A70-4617-AB5C-172B46A58348}" type="presParOf" srcId="{D8F3EFD6-75BC-4036-B87A-5A26D17E4957}" destId="{6D273F9C-8ABE-4381-BCDA-77862557D9BA}" srcOrd="7" destOrd="0" presId="urn:microsoft.com/office/officeart/2008/layout/VerticalCurvedList"/>
    <dgm:cxn modelId="{7F06B1BF-9298-4A75-B810-67B7D16693BA}" type="presParOf" srcId="{D8F3EFD6-75BC-4036-B87A-5A26D17E4957}" destId="{EE4A8CED-4225-4A04-923B-FFDDB8645D03}" srcOrd="8" destOrd="0" presId="urn:microsoft.com/office/officeart/2008/layout/VerticalCurvedList"/>
    <dgm:cxn modelId="{D17A641C-36C8-4A7D-93DD-DF4B6E7547E2}" type="presParOf" srcId="{EE4A8CED-4225-4A04-923B-FFDDB8645D03}" destId="{487CEC7A-1941-43DC-ABF1-8AF359ADBB4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C7C8E5-3282-4B97-BEB6-0C0E0549A31B}"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IN"/>
        </a:p>
      </dgm:t>
    </dgm:pt>
    <dgm:pt modelId="{FABCE850-73EA-4A05-8709-55B2823D36EA}">
      <dgm:prSet phldrT="[Text]"/>
      <dgm:spPr/>
      <dgm:t>
        <a:bodyPr/>
        <a:lstStyle/>
        <a:p>
          <a:r>
            <a:rPr lang="en-US" dirty="0"/>
            <a:t>Microcontroller's Architecture</a:t>
          </a:r>
          <a:endParaRPr lang="en-IN" dirty="0"/>
        </a:p>
      </dgm:t>
    </dgm:pt>
    <dgm:pt modelId="{541303CD-E67A-402E-A1C7-C8227F3C3D53}" type="parTrans" cxnId="{5A92129D-B623-4C24-99C5-CF68B74C535A}">
      <dgm:prSet/>
      <dgm:spPr/>
      <dgm:t>
        <a:bodyPr/>
        <a:lstStyle/>
        <a:p>
          <a:endParaRPr lang="en-IN"/>
        </a:p>
      </dgm:t>
    </dgm:pt>
    <dgm:pt modelId="{6BDDC4E3-B86B-477E-8954-4364C44CD8FA}" type="sibTrans" cxnId="{5A92129D-B623-4C24-99C5-CF68B74C535A}">
      <dgm:prSet/>
      <dgm:spPr/>
      <dgm:t>
        <a:bodyPr/>
        <a:lstStyle/>
        <a:p>
          <a:endParaRPr lang="en-IN"/>
        </a:p>
      </dgm:t>
    </dgm:pt>
    <dgm:pt modelId="{62AC13B8-0AED-445E-B42E-B001C38CDA1C}">
      <dgm:prSet/>
      <dgm:spPr/>
      <dgm:t>
        <a:bodyPr/>
        <a:lstStyle/>
        <a:p>
          <a:r>
            <a:rPr lang="en-US" dirty="0"/>
            <a:t>Introduction to Arduino</a:t>
          </a:r>
        </a:p>
      </dgm:t>
    </dgm:pt>
    <dgm:pt modelId="{6CE81F0E-EF6C-4F93-AF33-77C4D6C388A0}" type="parTrans" cxnId="{00EE9983-523F-4D53-ACD5-B5D0ED5D0D97}">
      <dgm:prSet/>
      <dgm:spPr/>
      <dgm:t>
        <a:bodyPr/>
        <a:lstStyle/>
        <a:p>
          <a:endParaRPr lang="en-IN"/>
        </a:p>
      </dgm:t>
    </dgm:pt>
    <dgm:pt modelId="{05814306-7885-429F-807B-2F46023F170E}" type="sibTrans" cxnId="{00EE9983-523F-4D53-ACD5-B5D0ED5D0D97}">
      <dgm:prSet/>
      <dgm:spPr/>
      <dgm:t>
        <a:bodyPr/>
        <a:lstStyle/>
        <a:p>
          <a:endParaRPr lang="en-IN"/>
        </a:p>
      </dgm:t>
    </dgm:pt>
    <dgm:pt modelId="{5CE75680-C7F8-43AA-A3CF-07E525A88F02}">
      <dgm:prSet/>
      <dgm:spPr/>
      <dgm:t>
        <a:bodyPr/>
        <a:lstStyle/>
        <a:p>
          <a:r>
            <a:rPr lang="en-US"/>
            <a:t>Arduino Species</a:t>
          </a:r>
          <a:endParaRPr lang="en-US" dirty="0"/>
        </a:p>
      </dgm:t>
    </dgm:pt>
    <dgm:pt modelId="{6A249890-56C2-4DE5-A17C-91A6C2B0B311}" type="parTrans" cxnId="{E55F7491-914A-447F-8884-9B78D8E4C8E6}">
      <dgm:prSet/>
      <dgm:spPr/>
      <dgm:t>
        <a:bodyPr/>
        <a:lstStyle/>
        <a:p>
          <a:endParaRPr lang="en-IN"/>
        </a:p>
      </dgm:t>
    </dgm:pt>
    <dgm:pt modelId="{80A8D949-CC5E-450F-A189-EA9685BD78F6}" type="sibTrans" cxnId="{E55F7491-914A-447F-8884-9B78D8E4C8E6}">
      <dgm:prSet/>
      <dgm:spPr/>
      <dgm:t>
        <a:bodyPr/>
        <a:lstStyle/>
        <a:p>
          <a:endParaRPr lang="en-IN"/>
        </a:p>
      </dgm:t>
    </dgm:pt>
    <dgm:pt modelId="{669A798A-AEAA-4670-84DB-0B5B45D8B9FE}">
      <dgm:prSet/>
      <dgm:spPr/>
      <dgm:t>
        <a:bodyPr/>
        <a:lstStyle/>
        <a:p>
          <a:r>
            <a:rPr lang="en-US"/>
            <a:t>Arduino Uno Architecture</a:t>
          </a:r>
          <a:endParaRPr lang="en-US" dirty="0"/>
        </a:p>
      </dgm:t>
    </dgm:pt>
    <dgm:pt modelId="{7498EFAD-9EEC-450C-A982-F2C3BA4FC10F}" type="parTrans" cxnId="{C15AF35C-C8BB-4382-BD4F-358E8DFF5427}">
      <dgm:prSet/>
      <dgm:spPr/>
      <dgm:t>
        <a:bodyPr/>
        <a:lstStyle/>
        <a:p>
          <a:endParaRPr lang="en-IN"/>
        </a:p>
      </dgm:t>
    </dgm:pt>
    <dgm:pt modelId="{83064CE8-BCBE-414C-92BB-4B17EAD26730}" type="sibTrans" cxnId="{C15AF35C-C8BB-4382-BD4F-358E8DFF5427}">
      <dgm:prSet/>
      <dgm:spPr/>
      <dgm:t>
        <a:bodyPr/>
        <a:lstStyle/>
        <a:p>
          <a:endParaRPr lang="en-IN"/>
        </a:p>
      </dgm:t>
    </dgm:pt>
    <dgm:pt modelId="{B6B9DA69-0032-4779-8544-0CDE663E4FB9}">
      <dgm:prSet/>
      <dgm:spPr/>
      <dgm:t>
        <a:bodyPr/>
        <a:lstStyle/>
        <a:p>
          <a:r>
            <a:rPr lang="en-US"/>
            <a:t>Arduino Uno Specifications</a:t>
          </a:r>
          <a:endParaRPr lang="en-US" dirty="0"/>
        </a:p>
      </dgm:t>
    </dgm:pt>
    <dgm:pt modelId="{C5FC2A50-02C2-47E2-AAA5-50D62D758CF2}" type="parTrans" cxnId="{F6A755B0-4E11-4CFE-8902-8DA1560BEEFC}">
      <dgm:prSet/>
      <dgm:spPr/>
      <dgm:t>
        <a:bodyPr/>
        <a:lstStyle/>
        <a:p>
          <a:endParaRPr lang="en-IN"/>
        </a:p>
      </dgm:t>
    </dgm:pt>
    <dgm:pt modelId="{355790B2-40AE-4E05-A6DB-AC78020DD0DF}" type="sibTrans" cxnId="{F6A755B0-4E11-4CFE-8902-8DA1560BEEFC}">
      <dgm:prSet/>
      <dgm:spPr/>
      <dgm:t>
        <a:bodyPr/>
        <a:lstStyle/>
        <a:p>
          <a:endParaRPr lang="en-IN"/>
        </a:p>
      </dgm:t>
    </dgm:pt>
    <dgm:pt modelId="{92EA488A-B7D5-4584-9A1E-1CA0B95C51E6}">
      <dgm:prSet/>
      <dgm:spPr/>
      <dgm:t>
        <a:bodyPr/>
        <a:lstStyle/>
        <a:p>
          <a:r>
            <a:rPr lang="en-US"/>
            <a:t>Arduino IDE</a:t>
          </a:r>
          <a:endParaRPr lang="en-US" dirty="0"/>
        </a:p>
      </dgm:t>
    </dgm:pt>
    <dgm:pt modelId="{572B2DEC-10CA-41FA-A5B6-17B31B50ABEA}" type="parTrans" cxnId="{7DD3AE3B-21A6-42CD-9D18-FADA5618375E}">
      <dgm:prSet/>
      <dgm:spPr/>
      <dgm:t>
        <a:bodyPr/>
        <a:lstStyle/>
        <a:p>
          <a:endParaRPr lang="en-IN"/>
        </a:p>
      </dgm:t>
    </dgm:pt>
    <dgm:pt modelId="{1C8B00AA-DC74-4DF2-A4D9-FAF5DDD5C850}" type="sibTrans" cxnId="{7DD3AE3B-21A6-42CD-9D18-FADA5618375E}">
      <dgm:prSet/>
      <dgm:spPr/>
      <dgm:t>
        <a:bodyPr/>
        <a:lstStyle/>
        <a:p>
          <a:endParaRPr lang="en-IN"/>
        </a:p>
      </dgm:t>
    </dgm:pt>
    <dgm:pt modelId="{0C3009DA-EA89-4A0B-8815-69194FA1CC26}">
      <dgm:prSet/>
      <dgm:spPr/>
      <dgm:t>
        <a:bodyPr/>
        <a:lstStyle/>
        <a:p>
          <a:r>
            <a:rPr lang="en-US"/>
            <a:t>Arduino Programming</a:t>
          </a:r>
          <a:endParaRPr lang="en-US" dirty="0"/>
        </a:p>
      </dgm:t>
    </dgm:pt>
    <dgm:pt modelId="{B55C0015-B5E8-4865-8524-142D863E365E}" type="parTrans" cxnId="{1E1F9C21-EE95-43DB-A4A1-D74F735D23DF}">
      <dgm:prSet/>
      <dgm:spPr/>
      <dgm:t>
        <a:bodyPr/>
        <a:lstStyle/>
        <a:p>
          <a:endParaRPr lang="en-IN"/>
        </a:p>
      </dgm:t>
    </dgm:pt>
    <dgm:pt modelId="{BA37735E-1921-4494-8819-D44830C65611}" type="sibTrans" cxnId="{1E1F9C21-EE95-43DB-A4A1-D74F735D23DF}">
      <dgm:prSet/>
      <dgm:spPr/>
      <dgm:t>
        <a:bodyPr/>
        <a:lstStyle/>
        <a:p>
          <a:endParaRPr lang="en-IN"/>
        </a:p>
      </dgm:t>
    </dgm:pt>
    <dgm:pt modelId="{BCCCAA4F-9543-492C-A8AD-7D1B3992EC8E}" type="pres">
      <dgm:prSet presAssocID="{9DC7C8E5-3282-4B97-BEB6-0C0E0549A31B}" presName="Name0" presStyleCnt="0">
        <dgm:presLayoutVars>
          <dgm:chMax val="7"/>
          <dgm:chPref val="7"/>
          <dgm:dir/>
        </dgm:presLayoutVars>
      </dgm:prSet>
      <dgm:spPr/>
      <dgm:t>
        <a:bodyPr/>
        <a:lstStyle/>
        <a:p>
          <a:endParaRPr lang="en-IN"/>
        </a:p>
      </dgm:t>
    </dgm:pt>
    <dgm:pt modelId="{D8F3EFD6-75BC-4036-B87A-5A26D17E4957}" type="pres">
      <dgm:prSet presAssocID="{9DC7C8E5-3282-4B97-BEB6-0C0E0549A31B}" presName="Name1" presStyleCnt="0"/>
      <dgm:spPr/>
    </dgm:pt>
    <dgm:pt modelId="{000613D7-5A2B-490E-9A3D-8578C093E7E5}" type="pres">
      <dgm:prSet presAssocID="{9DC7C8E5-3282-4B97-BEB6-0C0E0549A31B}" presName="cycle" presStyleCnt="0"/>
      <dgm:spPr/>
    </dgm:pt>
    <dgm:pt modelId="{4B191497-2E47-4578-89EA-6BF58131D0E9}" type="pres">
      <dgm:prSet presAssocID="{9DC7C8E5-3282-4B97-BEB6-0C0E0549A31B}" presName="srcNode" presStyleLbl="node1" presStyleIdx="0" presStyleCnt="7"/>
      <dgm:spPr/>
    </dgm:pt>
    <dgm:pt modelId="{D4F827D8-02E0-49CE-9688-23BB678A74BC}" type="pres">
      <dgm:prSet presAssocID="{9DC7C8E5-3282-4B97-BEB6-0C0E0549A31B}" presName="conn" presStyleLbl="parChTrans1D2" presStyleIdx="0" presStyleCnt="1"/>
      <dgm:spPr/>
      <dgm:t>
        <a:bodyPr/>
        <a:lstStyle/>
        <a:p>
          <a:endParaRPr lang="en-IN"/>
        </a:p>
      </dgm:t>
    </dgm:pt>
    <dgm:pt modelId="{B7B90B22-0E87-4B62-B063-61A59D4E3924}" type="pres">
      <dgm:prSet presAssocID="{9DC7C8E5-3282-4B97-BEB6-0C0E0549A31B}" presName="extraNode" presStyleLbl="node1" presStyleIdx="0" presStyleCnt="7"/>
      <dgm:spPr/>
    </dgm:pt>
    <dgm:pt modelId="{ED11A490-6995-4A9B-9C90-0BD0A5C4E27D}" type="pres">
      <dgm:prSet presAssocID="{9DC7C8E5-3282-4B97-BEB6-0C0E0549A31B}" presName="dstNode" presStyleLbl="node1" presStyleIdx="0" presStyleCnt="7"/>
      <dgm:spPr/>
    </dgm:pt>
    <dgm:pt modelId="{5887A510-E5C6-430D-9C95-23D95A3CA8E6}" type="pres">
      <dgm:prSet presAssocID="{FABCE850-73EA-4A05-8709-55B2823D36EA}" presName="text_1" presStyleLbl="node1" presStyleIdx="0" presStyleCnt="7">
        <dgm:presLayoutVars>
          <dgm:bulletEnabled val="1"/>
        </dgm:presLayoutVars>
      </dgm:prSet>
      <dgm:spPr/>
      <dgm:t>
        <a:bodyPr/>
        <a:lstStyle/>
        <a:p>
          <a:endParaRPr lang="en-IN"/>
        </a:p>
      </dgm:t>
    </dgm:pt>
    <dgm:pt modelId="{DF383A3F-D25A-4FDC-84AA-9B9371A7DB53}" type="pres">
      <dgm:prSet presAssocID="{FABCE850-73EA-4A05-8709-55B2823D36EA}" presName="accent_1" presStyleCnt="0"/>
      <dgm:spPr/>
    </dgm:pt>
    <dgm:pt modelId="{7969FC5A-2E29-42B2-AC54-7E30395DEED8}" type="pres">
      <dgm:prSet presAssocID="{FABCE850-73EA-4A05-8709-55B2823D36EA}" presName="accentRepeatNode" presStyleLbl="solidFgAcc1" presStyleIdx="0" presStyleCnt="7"/>
      <dgm:spPr/>
    </dgm:pt>
    <dgm:pt modelId="{D5198C9F-6DC2-4768-84BE-F20819DBA0C1}" type="pres">
      <dgm:prSet presAssocID="{62AC13B8-0AED-445E-B42E-B001C38CDA1C}" presName="text_2" presStyleLbl="node1" presStyleIdx="1" presStyleCnt="7">
        <dgm:presLayoutVars>
          <dgm:bulletEnabled val="1"/>
        </dgm:presLayoutVars>
      </dgm:prSet>
      <dgm:spPr/>
      <dgm:t>
        <a:bodyPr/>
        <a:lstStyle/>
        <a:p>
          <a:endParaRPr lang="en-IN"/>
        </a:p>
      </dgm:t>
    </dgm:pt>
    <dgm:pt modelId="{865AD12D-14DC-4D47-9C4B-8EF18AE08F81}" type="pres">
      <dgm:prSet presAssocID="{62AC13B8-0AED-445E-B42E-B001C38CDA1C}" presName="accent_2" presStyleCnt="0"/>
      <dgm:spPr/>
    </dgm:pt>
    <dgm:pt modelId="{E63C12BC-D1E0-4C35-A042-ABF680854602}" type="pres">
      <dgm:prSet presAssocID="{62AC13B8-0AED-445E-B42E-B001C38CDA1C}" presName="accentRepeatNode" presStyleLbl="solidFgAcc1" presStyleIdx="1" presStyleCnt="7"/>
      <dgm:spPr/>
    </dgm:pt>
    <dgm:pt modelId="{35342915-341D-49EA-A338-5CE74A0A38FA}" type="pres">
      <dgm:prSet presAssocID="{5CE75680-C7F8-43AA-A3CF-07E525A88F02}" presName="text_3" presStyleLbl="node1" presStyleIdx="2" presStyleCnt="7">
        <dgm:presLayoutVars>
          <dgm:bulletEnabled val="1"/>
        </dgm:presLayoutVars>
      </dgm:prSet>
      <dgm:spPr/>
      <dgm:t>
        <a:bodyPr/>
        <a:lstStyle/>
        <a:p>
          <a:endParaRPr lang="en-IN"/>
        </a:p>
      </dgm:t>
    </dgm:pt>
    <dgm:pt modelId="{A43BD35E-421F-4214-8885-868405A4B5FA}" type="pres">
      <dgm:prSet presAssocID="{5CE75680-C7F8-43AA-A3CF-07E525A88F02}" presName="accent_3" presStyleCnt="0"/>
      <dgm:spPr/>
    </dgm:pt>
    <dgm:pt modelId="{25DA5144-F0DB-4940-B606-3E4471F86993}" type="pres">
      <dgm:prSet presAssocID="{5CE75680-C7F8-43AA-A3CF-07E525A88F02}" presName="accentRepeatNode" presStyleLbl="solidFgAcc1" presStyleIdx="2" presStyleCnt="7"/>
      <dgm:spPr/>
    </dgm:pt>
    <dgm:pt modelId="{6D273F9C-8ABE-4381-BCDA-77862557D9BA}" type="pres">
      <dgm:prSet presAssocID="{669A798A-AEAA-4670-84DB-0B5B45D8B9FE}" presName="text_4" presStyleLbl="node1" presStyleIdx="3" presStyleCnt="7">
        <dgm:presLayoutVars>
          <dgm:bulletEnabled val="1"/>
        </dgm:presLayoutVars>
      </dgm:prSet>
      <dgm:spPr/>
      <dgm:t>
        <a:bodyPr/>
        <a:lstStyle/>
        <a:p>
          <a:endParaRPr lang="en-IN"/>
        </a:p>
      </dgm:t>
    </dgm:pt>
    <dgm:pt modelId="{EE4A8CED-4225-4A04-923B-FFDDB8645D03}" type="pres">
      <dgm:prSet presAssocID="{669A798A-AEAA-4670-84DB-0B5B45D8B9FE}" presName="accent_4" presStyleCnt="0"/>
      <dgm:spPr/>
    </dgm:pt>
    <dgm:pt modelId="{487CEC7A-1941-43DC-ABF1-8AF359ADBB42}" type="pres">
      <dgm:prSet presAssocID="{669A798A-AEAA-4670-84DB-0B5B45D8B9FE}" presName="accentRepeatNode" presStyleLbl="solidFgAcc1" presStyleIdx="3" presStyleCnt="7"/>
      <dgm:spPr/>
    </dgm:pt>
    <dgm:pt modelId="{96DB9AAE-61FB-46AE-A909-A83BF9A16D75}" type="pres">
      <dgm:prSet presAssocID="{B6B9DA69-0032-4779-8544-0CDE663E4FB9}" presName="text_5" presStyleLbl="node1" presStyleIdx="4" presStyleCnt="7">
        <dgm:presLayoutVars>
          <dgm:bulletEnabled val="1"/>
        </dgm:presLayoutVars>
      </dgm:prSet>
      <dgm:spPr/>
      <dgm:t>
        <a:bodyPr/>
        <a:lstStyle/>
        <a:p>
          <a:endParaRPr lang="en-IN"/>
        </a:p>
      </dgm:t>
    </dgm:pt>
    <dgm:pt modelId="{24F91D62-7135-4427-A6B5-0EAFD3D232FB}" type="pres">
      <dgm:prSet presAssocID="{B6B9DA69-0032-4779-8544-0CDE663E4FB9}" presName="accent_5" presStyleCnt="0"/>
      <dgm:spPr/>
    </dgm:pt>
    <dgm:pt modelId="{73B64280-97BA-4A08-8F9D-62DFABE9C3F1}" type="pres">
      <dgm:prSet presAssocID="{B6B9DA69-0032-4779-8544-0CDE663E4FB9}" presName="accentRepeatNode" presStyleLbl="solidFgAcc1" presStyleIdx="4" presStyleCnt="7"/>
      <dgm:spPr/>
    </dgm:pt>
    <dgm:pt modelId="{FC9CD8B5-A039-4677-9173-183002922793}" type="pres">
      <dgm:prSet presAssocID="{92EA488A-B7D5-4584-9A1E-1CA0B95C51E6}" presName="text_6" presStyleLbl="node1" presStyleIdx="5" presStyleCnt="7">
        <dgm:presLayoutVars>
          <dgm:bulletEnabled val="1"/>
        </dgm:presLayoutVars>
      </dgm:prSet>
      <dgm:spPr/>
      <dgm:t>
        <a:bodyPr/>
        <a:lstStyle/>
        <a:p>
          <a:endParaRPr lang="en-IN"/>
        </a:p>
      </dgm:t>
    </dgm:pt>
    <dgm:pt modelId="{1A58B315-A50F-4D00-BD15-3C0BA167429B}" type="pres">
      <dgm:prSet presAssocID="{92EA488A-B7D5-4584-9A1E-1CA0B95C51E6}" presName="accent_6" presStyleCnt="0"/>
      <dgm:spPr/>
    </dgm:pt>
    <dgm:pt modelId="{1506023F-590C-4739-A217-E877F9C2D4C1}" type="pres">
      <dgm:prSet presAssocID="{92EA488A-B7D5-4584-9A1E-1CA0B95C51E6}" presName="accentRepeatNode" presStyleLbl="solidFgAcc1" presStyleIdx="5" presStyleCnt="7"/>
      <dgm:spPr/>
    </dgm:pt>
    <dgm:pt modelId="{100E3911-3260-4795-AE0F-04E9925DB95B}" type="pres">
      <dgm:prSet presAssocID="{0C3009DA-EA89-4A0B-8815-69194FA1CC26}" presName="text_7" presStyleLbl="node1" presStyleIdx="6" presStyleCnt="7">
        <dgm:presLayoutVars>
          <dgm:bulletEnabled val="1"/>
        </dgm:presLayoutVars>
      </dgm:prSet>
      <dgm:spPr/>
      <dgm:t>
        <a:bodyPr/>
        <a:lstStyle/>
        <a:p>
          <a:endParaRPr lang="en-IN"/>
        </a:p>
      </dgm:t>
    </dgm:pt>
    <dgm:pt modelId="{9C70974F-A455-47F1-82FC-4A02FABAAEF3}" type="pres">
      <dgm:prSet presAssocID="{0C3009DA-EA89-4A0B-8815-69194FA1CC26}" presName="accent_7" presStyleCnt="0"/>
      <dgm:spPr/>
    </dgm:pt>
    <dgm:pt modelId="{65FB6716-C4E2-495A-953C-2F1334B858F4}" type="pres">
      <dgm:prSet presAssocID="{0C3009DA-EA89-4A0B-8815-69194FA1CC26}" presName="accentRepeatNode" presStyleLbl="solidFgAcc1" presStyleIdx="6" presStyleCnt="7"/>
      <dgm:spPr/>
    </dgm:pt>
  </dgm:ptLst>
  <dgm:cxnLst>
    <dgm:cxn modelId="{CE89F1FA-7D2F-44A7-91CD-65106EFB9C23}" type="presOf" srcId="{FABCE850-73EA-4A05-8709-55B2823D36EA}" destId="{5887A510-E5C6-430D-9C95-23D95A3CA8E6}" srcOrd="0" destOrd="0" presId="urn:microsoft.com/office/officeart/2008/layout/VerticalCurvedList"/>
    <dgm:cxn modelId="{00EE9983-523F-4D53-ACD5-B5D0ED5D0D97}" srcId="{9DC7C8E5-3282-4B97-BEB6-0C0E0549A31B}" destId="{62AC13B8-0AED-445E-B42E-B001C38CDA1C}" srcOrd="1" destOrd="0" parTransId="{6CE81F0E-EF6C-4F93-AF33-77C4D6C388A0}" sibTransId="{05814306-7885-429F-807B-2F46023F170E}"/>
    <dgm:cxn modelId="{393E6979-6EAB-4759-BA9D-50182871DD39}" type="presOf" srcId="{B6B9DA69-0032-4779-8544-0CDE663E4FB9}" destId="{96DB9AAE-61FB-46AE-A909-A83BF9A16D75}" srcOrd="0" destOrd="0" presId="urn:microsoft.com/office/officeart/2008/layout/VerticalCurvedList"/>
    <dgm:cxn modelId="{E55F7491-914A-447F-8884-9B78D8E4C8E6}" srcId="{9DC7C8E5-3282-4B97-BEB6-0C0E0549A31B}" destId="{5CE75680-C7F8-43AA-A3CF-07E525A88F02}" srcOrd="2" destOrd="0" parTransId="{6A249890-56C2-4DE5-A17C-91A6C2B0B311}" sibTransId="{80A8D949-CC5E-450F-A189-EA9685BD78F6}"/>
    <dgm:cxn modelId="{C15AF35C-C8BB-4382-BD4F-358E8DFF5427}" srcId="{9DC7C8E5-3282-4B97-BEB6-0C0E0549A31B}" destId="{669A798A-AEAA-4670-84DB-0B5B45D8B9FE}" srcOrd="3" destOrd="0" parTransId="{7498EFAD-9EEC-450C-A982-F2C3BA4FC10F}" sibTransId="{83064CE8-BCBE-414C-92BB-4B17EAD26730}"/>
    <dgm:cxn modelId="{A5165885-6474-47D7-B8D2-D946C7C09E97}" type="presOf" srcId="{5CE75680-C7F8-43AA-A3CF-07E525A88F02}" destId="{35342915-341D-49EA-A338-5CE74A0A38FA}" srcOrd="0" destOrd="0" presId="urn:microsoft.com/office/officeart/2008/layout/VerticalCurvedList"/>
    <dgm:cxn modelId="{812CD4B6-87C0-494C-B839-A0FD44569A37}" type="presOf" srcId="{6BDDC4E3-B86B-477E-8954-4364C44CD8FA}" destId="{D4F827D8-02E0-49CE-9688-23BB678A74BC}" srcOrd="0" destOrd="0" presId="urn:microsoft.com/office/officeart/2008/layout/VerticalCurvedList"/>
    <dgm:cxn modelId="{73CD9522-176F-4498-98A0-30C486E7500F}" type="presOf" srcId="{9DC7C8E5-3282-4B97-BEB6-0C0E0549A31B}" destId="{BCCCAA4F-9543-492C-A8AD-7D1B3992EC8E}" srcOrd="0" destOrd="0" presId="urn:microsoft.com/office/officeart/2008/layout/VerticalCurvedList"/>
    <dgm:cxn modelId="{894EFFA0-C308-4BAE-9255-ADC312C61F07}" type="presOf" srcId="{62AC13B8-0AED-445E-B42E-B001C38CDA1C}" destId="{D5198C9F-6DC2-4768-84BE-F20819DBA0C1}" srcOrd="0" destOrd="0" presId="urn:microsoft.com/office/officeart/2008/layout/VerticalCurvedList"/>
    <dgm:cxn modelId="{D2F0B29D-39B3-4E0B-9528-807242397CB4}" type="presOf" srcId="{92EA488A-B7D5-4584-9A1E-1CA0B95C51E6}" destId="{FC9CD8B5-A039-4677-9173-183002922793}" srcOrd="0" destOrd="0" presId="urn:microsoft.com/office/officeart/2008/layout/VerticalCurvedList"/>
    <dgm:cxn modelId="{7DD3AE3B-21A6-42CD-9D18-FADA5618375E}" srcId="{9DC7C8E5-3282-4B97-BEB6-0C0E0549A31B}" destId="{92EA488A-B7D5-4584-9A1E-1CA0B95C51E6}" srcOrd="5" destOrd="0" parTransId="{572B2DEC-10CA-41FA-A5B6-17B31B50ABEA}" sibTransId="{1C8B00AA-DC74-4DF2-A4D9-FAF5DDD5C850}"/>
    <dgm:cxn modelId="{5A92129D-B623-4C24-99C5-CF68B74C535A}" srcId="{9DC7C8E5-3282-4B97-BEB6-0C0E0549A31B}" destId="{FABCE850-73EA-4A05-8709-55B2823D36EA}" srcOrd="0" destOrd="0" parTransId="{541303CD-E67A-402E-A1C7-C8227F3C3D53}" sibTransId="{6BDDC4E3-B86B-477E-8954-4364C44CD8FA}"/>
    <dgm:cxn modelId="{4DE2AA2A-F6CB-49DE-AC18-C58619682B85}" type="presOf" srcId="{669A798A-AEAA-4670-84DB-0B5B45D8B9FE}" destId="{6D273F9C-8ABE-4381-BCDA-77862557D9BA}" srcOrd="0" destOrd="0" presId="urn:microsoft.com/office/officeart/2008/layout/VerticalCurvedList"/>
    <dgm:cxn modelId="{1E1F9C21-EE95-43DB-A4A1-D74F735D23DF}" srcId="{9DC7C8E5-3282-4B97-BEB6-0C0E0549A31B}" destId="{0C3009DA-EA89-4A0B-8815-69194FA1CC26}" srcOrd="6" destOrd="0" parTransId="{B55C0015-B5E8-4865-8524-142D863E365E}" sibTransId="{BA37735E-1921-4494-8819-D44830C65611}"/>
    <dgm:cxn modelId="{1EB6DBF4-E0AC-45B6-954B-39ADA7987C34}" type="presOf" srcId="{0C3009DA-EA89-4A0B-8815-69194FA1CC26}" destId="{100E3911-3260-4795-AE0F-04E9925DB95B}" srcOrd="0" destOrd="0" presId="urn:microsoft.com/office/officeart/2008/layout/VerticalCurvedList"/>
    <dgm:cxn modelId="{F6A755B0-4E11-4CFE-8902-8DA1560BEEFC}" srcId="{9DC7C8E5-3282-4B97-BEB6-0C0E0549A31B}" destId="{B6B9DA69-0032-4779-8544-0CDE663E4FB9}" srcOrd="4" destOrd="0" parTransId="{C5FC2A50-02C2-47E2-AAA5-50D62D758CF2}" sibTransId="{355790B2-40AE-4E05-A6DB-AC78020DD0DF}"/>
    <dgm:cxn modelId="{32D719F8-1A4F-49D0-A228-14C66A3576BE}" type="presParOf" srcId="{BCCCAA4F-9543-492C-A8AD-7D1B3992EC8E}" destId="{D8F3EFD6-75BC-4036-B87A-5A26D17E4957}" srcOrd="0" destOrd="0" presId="urn:microsoft.com/office/officeart/2008/layout/VerticalCurvedList"/>
    <dgm:cxn modelId="{5A2B2009-4243-4D8D-892A-D3CDD1AE16A3}" type="presParOf" srcId="{D8F3EFD6-75BC-4036-B87A-5A26D17E4957}" destId="{000613D7-5A2B-490E-9A3D-8578C093E7E5}" srcOrd="0" destOrd="0" presId="urn:microsoft.com/office/officeart/2008/layout/VerticalCurvedList"/>
    <dgm:cxn modelId="{95FF6DCC-9112-401F-AEE8-E1953D30A724}" type="presParOf" srcId="{000613D7-5A2B-490E-9A3D-8578C093E7E5}" destId="{4B191497-2E47-4578-89EA-6BF58131D0E9}" srcOrd="0" destOrd="0" presId="urn:microsoft.com/office/officeart/2008/layout/VerticalCurvedList"/>
    <dgm:cxn modelId="{B6224C0C-190C-42E7-9EB9-03E2E3F29903}" type="presParOf" srcId="{000613D7-5A2B-490E-9A3D-8578C093E7E5}" destId="{D4F827D8-02E0-49CE-9688-23BB678A74BC}" srcOrd="1" destOrd="0" presId="urn:microsoft.com/office/officeart/2008/layout/VerticalCurvedList"/>
    <dgm:cxn modelId="{48D70799-BA4B-4EFD-9052-064D0F8AF511}" type="presParOf" srcId="{000613D7-5A2B-490E-9A3D-8578C093E7E5}" destId="{B7B90B22-0E87-4B62-B063-61A59D4E3924}" srcOrd="2" destOrd="0" presId="urn:microsoft.com/office/officeart/2008/layout/VerticalCurvedList"/>
    <dgm:cxn modelId="{956AD339-F7B8-4EF9-BD3A-6296D60ED9A9}" type="presParOf" srcId="{000613D7-5A2B-490E-9A3D-8578C093E7E5}" destId="{ED11A490-6995-4A9B-9C90-0BD0A5C4E27D}" srcOrd="3" destOrd="0" presId="urn:microsoft.com/office/officeart/2008/layout/VerticalCurvedList"/>
    <dgm:cxn modelId="{EDCA955B-F38E-4700-B186-1F253492573F}" type="presParOf" srcId="{D8F3EFD6-75BC-4036-B87A-5A26D17E4957}" destId="{5887A510-E5C6-430D-9C95-23D95A3CA8E6}" srcOrd="1" destOrd="0" presId="urn:microsoft.com/office/officeart/2008/layout/VerticalCurvedList"/>
    <dgm:cxn modelId="{DCDC4651-6D38-4735-8B8F-CB3DB2B24DEF}" type="presParOf" srcId="{D8F3EFD6-75BC-4036-B87A-5A26D17E4957}" destId="{DF383A3F-D25A-4FDC-84AA-9B9371A7DB53}" srcOrd="2" destOrd="0" presId="urn:microsoft.com/office/officeart/2008/layout/VerticalCurvedList"/>
    <dgm:cxn modelId="{09B5FAF9-7FE8-4427-A3B1-3966538D4813}" type="presParOf" srcId="{DF383A3F-D25A-4FDC-84AA-9B9371A7DB53}" destId="{7969FC5A-2E29-42B2-AC54-7E30395DEED8}" srcOrd="0" destOrd="0" presId="urn:microsoft.com/office/officeart/2008/layout/VerticalCurvedList"/>
    <dgm:cxn modelId="{D7EDB5E5-BFC1-4C9D-9E20-CE52A344C09E}" type="presParOf" srcId="{D8F3EFD6-75BC-4036-B87A-5A26D17E4957}" destId="{D5198C9F-6DC2-4768-84BE-F20819DBA0C1}" srcOrd="3" destOrd="0" presId="urn:microsoft.com/office/officeart/2008/layout/VerticalCurvedList"/>
    <dgm:cxn modelId="{4CAB9212-7491-46FF-ABC4-C8230EE60C05}" type="presParOf" srcId="{D8F3EFD6-75BC-4036-B87A-5A26D17E4957}" destId="{865AD12D-14DC-4D47-9C4B-8EF18AE08F81}" srcOrd="4" destOrd="0" presId="urn:microsoft.com/office/officeart/2008/layout/VerticalCurvedList"/>
    <dgm:cxn modelId="{5529E0E6-A12C-4D25-AAA5-63CB4D3836A3}" type="presParOf" srcId="{865AD12D-14DC-4D47-9C4B-8EF18AE08F81}" destId="{E63C12BC-D1E0-4C35-A042-ABF680854602}" srcOrd="0" destOrd="0" presId="urn:microsoft.com/office/officeart/2008/layout/VerticalCurvedList"/>
    <dgm:cxn modelId="{CCBA006F-02A1-47CE-8FC5-CA77F9CC02E6}" type="presParOf" srcId="{D8F3EFD6-75BC-4036-B87A-5A26D17E4957}" destId="{35342915-341D-49EA-A338-5CE74A0A38FA}" srcOrd="5" destOrd="0" presId="urn:microsoft.com/office/officeart/2008/layout/VerticalCurvedList"/>
    <dgm:cxn modelId="{E81BFD5D-68AE-40FF-8892-5D596CE6DE52}" type="presParOf" srcId="{D8F3EFD6-75BC-4036-B87A-5A26D17E4957}" destId="{A43BD35E-421F-4214-8885-868405A4B5FA}" srcOrd="6" destOrd="0" presId="urn:microsoft.com/office/officeart/2008/layout/VerticalCurvedList"/>
    <dgm:cxn modelId="{292ECFA9-DE4C-49E5-9362-4235AB5422B4}" type="presParOf" srcId="{A43BD35E-421F-4214-8885-868405A4B5FA}" destId="{25DA5144-F0DB-4940-B606-3E4471F86993}" srcOrd="0" destOrd="0" presId="urn:microsoft.com/office/officeart/2008/layout/VerticalCurvedList"/>
    <dgm:cxn modelId="{2F6294B1-20E4-4D28-A364-160D13CF0101}" type="presParOf" srcId="{D8F3EFD6-75BC-4036-B87A-5A26D17E4957}" destId="{6D273F9C-8ABE-4381-BCDA-77862557D9BA}" srcOrd="7" destOrd="0" presId="urn:microsoft.com/office/officeart/2008/layout/VerticalCurvedList"/>
    <dgm:cxn modelId="{09A9F044-EC0B-4AD8-9A11-194AB77EA747}" type="presParOf" srcId="{D8F3EFD6-75BC-4036-B87A-5A26D17E4957}" destId="{EE4A8CED-4225-4A04-923B-FFDDB8645D03}" srcOrd="8" destOrd="0" presId="urn:microsoft.com/office/officeart/2008/layout/VerticalCurvedList"/>
    <dgm:cxn modelId="{985A0517-65B1-41D0-9542-BC7AE4F498BD}" type="presParOf" srcId="{EE4A8CED-4225-4A04-923B-FFDDB8645D03}" destId="{487CEC7A-1941-43DC-ABF1-8AF359ADBB42}" srcOrd="0" destOrd="0" presId="urn:microsoft.com/office/officeart/2008/layout/VerticalCurvedList"/>
    <dgm:cxn modelId="{16E04809-4EE8-4C4F-9F3C-26C9F51002CB}" type="presParOf" srcId="{D8F3EFD6-75BC-4036-B87A-5A26D17E4957}" destId="{96DB9AAE-61FB-46AE-A909-A83BF9A16D75}" srcOrd="9" destOrd="0" presId="urn:microsoft.com/office/officeart/2008/layout/VerticalCurvedList"/>
    <dgm:cxn modelId="{8FCFC553-40B1-44B5-ABC9-A3FB5DCC1FE7}" type="presParOf" srcId="{D8F3EFD6-75BC-4036-B87A-5A26D17E4957}" destId="{24F91D62-7135-4427-A6B5-0EAFD3D232FB}" srcOrd="10" destOrd="0" presId="urn:microsoft.com/office/officeart/2008/layout/VerticalCurvedList"/>
    <dgm:cxn modelId="{B849E3FB-6602-4321-BC6F-D04B4537AB3C}" type="presParOf" srcId="{24F91D62-7135-4427-A6B5-0EAFD3D232FB}" destId="{73B64280-97BA-4A08-8F9D-62DFABE9C3F1}" srcOrd="0" destOrd="0" presId="urn:microsoft.com/office/officeart/2008/layout/VerticalCurvedList"/>
    <dgm:cxn modelId="{A20D4882-BB26-49D1-AD15-2BC9F4AF3B9A}" type="presParOf" srcId="{D8F3EFD6-75BC-4036-B87A-5A26D17E4957}" destId="{FC9CD8B5-A039-4677-9173-183002922793}" srcOrd="11" destOrd="0" presId="urn:microsoft.com/office/officeart/2008/layout/VerticalCurvedList"/>
    <dgm:cxn modelId="{9C768DB0-0505-461D-BADE-F11362FD86BB}" type="presParOf" srcId="{D8F3EFD6-75BC-4036-B87A-5A26D17E4957}" destId="{1A58B315-A50F-4D00-BD15-3C0BA167429B}" srcOrd="12" destOrd="0" presId="urn:microsoft.com/office/officeart/2008/layout/VerticalCurvedList"/>
    <dgm:cxn modelId="{16B2C116-1C33-464A-8CF7-3A55F861B9FE}" type="presParOf" srcId="{1A58B315-A50F-4D00-BD15-3C0BA167429B}" destId="{1506023F-590C-4739-A217-E877F9C2D4C1}" srcOrd="0" destOrd="0" presId="urn:microsoft.com/office/officeart/2008/layout/VerticalCurvedList"/>
    <dgm:cxn modelId="{A2D517F0-4051-43FB-B26C-5048605C12A5}" type="presParOf" srcId="{D8F3EFD6-75BC-4036-B87A-5A26D17E4957}" destId="{100E3911-3260-4795-AE0F-04E9925DB95B}" srcOrd="13" destOrd="0" presId="urn:microsoft.com/office/officeart/2008/layout/VerticalCurvedList"/>
    <dgm:cxn modelId="{91F31761-3853-4451-B223-CC5A46F3A140}" type="presParOf" srcId="{D8F3EFD6-75BC-4036-B87A-5A26D17E4957}" destId="{9C70974F-A455-47F1-82FC-4A02FABAAEF3}" srcOrd="14" destOrd="0" presId="urn:microsoft.com/office/officeart/2008/layout/VerticalCurvedList"/>
    <dgm:cxn modelId="{3D1B7D78-2586-4688-B67C-2D2BDF1AD674}" type="presParOf" srcId="{9C70974F-A455-47F1-82FC-4A02FABAAEF3}" destId="{65FB6716-C4E2-495A-953C-2F1334B858F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73A0C3-82CB-429B-B7F6-E6B1F72FFD5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BF01AFA8-3DA9-4B1F-9AB6-C6DDD5C9B2CB}">
      <dgm:prSet phldrT="[Text]"/>
      <dgm:spPr/>
      <dgm:t>
        <a:bodyPr/>
        <a:lstStyle/>
        <a:p>
          <a:r>
            <a:rPr lang="en-US" dirty="0" smtClean="0"/>
            <a:t>digitalRead() </a:t>
          </a:r>
          <a:endParaRPr lang="en-IN" dirty="0"/>
        </a:p>
      </dgm:t>
    </dgm:pt>
    <dgm:pt modelId="{AE2C5B7C-2996-44FC-8808-5C207CA571E9}" type="parTrans" cxnId="{8D074AEF-1466-4E4D-9D19-B24CFD3B68BA}">
      <dgm:prSet/>
      <dgm:spPr/>
      <dgm:t>
        <a:bodyPr/>
        <a:lstStyle/>
        <a:p>
          <a:endParaRPr lang="en-IN"/>
        </a:p>
      </dgm:t>
    </dgm:pt>
    <dgm:pt modelId="{DEC7A0EE-91D9-4647-ACE2-434C942963AD}" type="sibTrans" cxnId="{8D074AEF-1466-4E4D-9D19-B24CFD3B68BA}">
      <dgm:prSet/>
      <dgm:spPr/>
      <dgm:t>
        <a:bodyPr/>
        <a:lstStyle/>
        <a:p>
          <a:endParaRPr lang="en-IN"/>
        </a:p>
      </dgm:t>
    </dgm:pt>
    <dgm:pt modelId="{042554CB-C01D-4F96-83C0-D1CD58CDB62A}">
      <dgm:prSet/>
      <dgm:spPr/>
      <dgm:t>
        <a:bodyPr/>
        <a:lstStyle/>
        <a:p>
          <a:r>
            <a:rPr lang="en-US" dirty="0" smtClean="0"/>
            <a:t>digitalWrite() </a:t>
          </a:r>
          <a:endParaRPr lang="en-US" dirty="0"/>
        </a:p>
      </dgm:t>
    </dgm:pt>
    <dgm:pt modelId="{2BF55702-75E6-45F7-AF47-C3112F7E1BBA}" type="parTrans" cxnId="{52CA8471-9720-4744-9876-9462795C23CB}">
      <dgm:prSet/>
      <dgm:spPr/>
      <dgm:t>
        <a:bodyPr/>
        <a:lstStyle/>
        <a:p>
          <a:endParaRPr lang="en-IN"/>
        </a:p>
      </dgm:t>
    </dgm:pt>
    <dgm:pt modelId="{3EDE2AB4-01F7-4FDE-91E2-582CC111CCF9}" type="sibTrans" cxnId="{52CA8471-9720-4744-9876-9462795C23CB}">
      <dgm:prSet/>
      <dgm:spPr/>
      <dgm:t>
        <a:bodyPr/>
        <a:lstStyle/>
        <a:p>
          <a:endParaRPr lang="en-IN"/>
        </a:p>
      </dgm:t>
    </dgm:pt>
    <dgm:pt modelId="{1D2D39E7-3BAF-420B-8D0F-0C2F6FD53E3C}">
      <dgm:prSet/>
      <dgm:spPr/>
      <dgm:t>
        <a:bodyPr/>
        <a:lstStyle/>
        <a:p>
          <a:r>
            <a:rPr lang="en-US" dirty="0" err="1" smtClean="0"/>
            <a:t>pinMode</a:t>
          </a:r>
          <a:r>
            <a:rPr lang="en-US" dirty="0" smtClean="0"/>
            <a:t>() </a:t>
          </a:r>
          <a:endParaRPr lang="en-IN" dirty="0"/>
        </a:p>
      </dgm:t>
    </dgm:pt>
    <dgm:pt modelId="{79FBAFAB-CEA2-4538-9FE4-6BF9943AA127}" type="parTrans" cxnId="{04169FE6-47FB-484F-8216-E77D46E03B66}">
      <dgm:prSet/>
      <dgm:spPr/>
      <dgm:t>
        <a:bodyPr/>
        <a:lstStyle/>
        <a:p>
          <a:endParaRPr lang="en-IN"/>
        </a:p>
      </dgm:t>
    </dgm:pt>
    <dgm:pt modelId="{E25E540E-FF0C-479C-B698-628280A8930C}" type="sibTrans" cxnId="{04169FE6-47FB-484F-8216-E77D46E03B66}">
      <dgm:prSet/>
      <dgm:spPr/>
      <dgm:t>
        <a:bodyPr/>
        <a:lstStyle/>
        <a:p>
          <a:endParaRPr lang="en-IN"/>
        </a:p>
      </dgm:t>
    </dgm:pt>
    <dgm:pt modelId="{04DBF1E3-ED88-48F8-8877-18BF47964A1C}" type="pres">
      <dgm:prSet presAssocID="{8973A0C3-82CB-429B-B7F6-E6B1F72FFD5F}" presName="linear" presStyleCnt="0">
        <dgm:presLayoutVars>
          <dgm:dir/>
          <dgm:animLvl val="lvl"/>
          <dgm:resizeHandles val="exact"/>
        </dgm:presLayoutVars>
      </dgm:prSet>
      <dgm:spPr/>
      <dgm:t>
        <a:bodyPr/>
        <a:lstStyle/>
        <a:p>
          <a:endParaRPr lang="en-IN"/>
        </a:p>
      </dgm:t>
    </dgm:pt>
    <dgm:pt modelId="{18F09F68-88F6-4261-BB7A-0A29D3DA30BC}" type="pres">
      <dgm:prSet presAssocID="{1D2D39E7-3BAF-420B-8D0F-0C2F6FD53E3C}" presName="parentLin" presStyleCnt="0"/>
      <dgm:spPr/>
    </dgm:pt>
    <dgm:pt modelId="{A8AC0874-F1E8-4B79-AC36-1BE2BE30230B}" type="pres">
      <dgm:prSet presAssocID="{1D2D39E7-3BAF-420B-8D0F-0C2F6FD53E3C}" presName="parentLeftMargin" presStyleLbl="node1" presStyleIdx="0" presStyleCnt="3"/>
      <dgm:spPr/>
      <dgm:t>
        <a:bodyPr/>
        <a:lstStyle/>
        <a:p>
          <a:endParaRPr lang="en-IN"/>
        </a:p>
      </dgm:t>
    </dgm:pt>
    <dgm:pt modelId="{43D82F7E-BD7B-47E7-B76E-D4AF071AAB52}" type="pres">
      <dgm:prSet presAssocID="{1D2D39E7-3BAF-420B-8D0F-0C2F6FD53E3C}" presName="parentText" presStyleLbl="node1" presStyleIdx="0" presStyleCnt="3">
        <dgm:presLayoutVars>
          <dgm:chMax val="0"/>
          <dgm:bulletEnabled val="1"/>
        </dgm:presLayoutVars>
      </dgm:prSet>
      <dgm:spPr/>
      <dgm:t>
        <a:bodyPr/>
        <a:lstStyle/>
        <a:p>
          <a:endParaRPr lang="en-IN"/>
        </a:p>
      </dgm:t>
    </dgm:pt>
    <dgm:pt modelId="{5BFFCF21-AE0C-48E8-9407-01ED4797169E}" type="pres">
      <dgm:prSet presAssocID="{1D2D39E7-3BAF-420B-8D0F-0C2F6FD53E3C}" presName="negativeSpace" presStyleCnt="0"/>
      <dgm:spPr/>
    </dgm:pt>
    <dgm:pt modelId="{D6AE7224-5DBA-44B4-B952-12B054160CAA}" type="pres">
      <dgm:prSet presAssocID="{1D2D39E7-3BAF-420B-8D0F-0C2F6FD53E3C}" presName="childText" presStyleLbl="conFgAcc1" presStyleIdx="0" presStyleCnt="3">
        <dgm:presLayoutVars>
          <dgm:bulletEnabled val="1"/>
        </dgm:presLayoutVars>
      </dgm:prSet>
      <dgm:spPr/>
    </dgm:pt>
    <dgm:pt modelId="{9AE4DF4C-03F6-452A-A389-ADAA900BF5E6}" type="pres">
      <dgm:prSet presAssocID="{E25E540E-FF0C-479C-B698-628280A8930C}" presName="spaceBetweenRectangles" presStyleCnt="0"/>
      <dgm:spPr/>
    </dgm:pt>
    <dgm:pt modelId="{B4067153-7273-48E6-B3FD-38F89111EB1A}" type="pres">
      <dgm:prSet presAssocID="{BF01AFA8-3DA9-4B1F-9AB6-C6DDD5C9B2CB}" presName="parentLin" presStyleCnt="0"/>
      <dgm:spPr/>
    </dgm:pt>
    <dgm:pt modelId="{04AEC8BE-FE1E-4CDC-A898-3F2F1E803570}" type="pres">
      <dgm:prSet presAssocID="{BF01AFA8-3DA9-4B1F-9AB6-C6DDD5C9B2CB}" presName="parentLeftMargin" presStyleLbl="node1" presStyleIdx="0" presStyleCnt="3"/>
      <dgm:spPr/>
      <dgm:t>
        <a:bodyPr/>
        <a:lstStyle/>
        <a:p>
          <a:endParaRPr lang="en-IN"/>
        </a:p>
      </dgm:t>
    </dgm:pt>
    <dgm:pt modelId="{7544F8B0-B56A-4611-BBEA-8A49D5CCD5E6}" type="pres">
      <dgm:prSet presAssocID="{BF01AFA8-3DA9-4B1F-9AB6-C6DDD5C9B2CB}" presName="parentText" presStyleLbl="node1" presStyleIdx="1" presStyleCnt="3" custLinFactNeighborX="10714" custLinFactNeighborY="-3211">
        <dgm:presLayoutVars>
          <dgm:chMax val="0"/>
          <dgm:bulletEnabled val="1"/>
        </dgm:presLayoutVars>
      </dgm:prSet>
      <dgm:spPr/>
      <dgm:t>
        <a:bodyPr/>
        <a:lstStyle/>
        <a:p>
          <a:endParaRPr lang="en-IN"/>
        </a:p>
      </dgm:t>
    </dgm:pt>
    <dgm:pt modelId="{EE9B58FE-C901-4CEB-AF28-C2C683DC20D5}" type="pres">
      <dgm:prSet presAssocID="{BF01AFA8-3DA9-4B1F-9AB6-C6DDD5C9B2CB}" presName="negativeSpace" presStyleCnt="0"/>
      <dgm:spPr/>
    </dgm:pt>
    <dgm:pt modelId="{1A3D56C0-E7F8-4942-ABAD-C531A5B39901}" type="pres">
      <dgm:prSet presAssocID="{BF01AFA8-3DA9-4B1F-9AB6-C6DDD5C9B2CB}" presName="childText" presStyleLbl="conFgAcc1" presStyleIdx="1" presStyleCnt="3">
        <dgm:presLayoutVars>
          <dgm:bulletEnabled val="1"/>
        </dgm:presLayoutVars>
      </dgm:prSet>
      <dgm:spPr/>
    </dgm:pt>
    <dgm:pt modelId="{47CE0855-DD87-4495-8CB7-EB115424F807}" type="pres">
      <dgm:prSet presAssocID="{DEC7A0EE-91D9-4647-ACE2-434C942963AD}" presName="spaceBetweenRectangles" presStyleCnt="0"/>
      <dgm:spPr/>
    </dgm:pt>
    <dgm:pt modelId="{1E4D8135-5131-461E-BCED-61ED7CD907A1}" type="pres">
      <dgm:prSet presAssocID="{042554CB-C01D-4F96-83C0-D1CD58CDB62A}" presName="parentLin" presStyleCnt="0"/>
      <dgm:spPr/>
    </dgm:pt>
    <dgm:pt modelId="{253753BC-F43F-4CC1-B9F2-DF786A7B3D94}" type="pres">
      <dgm:prSet presAssocID="{042554CB-C01D-4F96-83C0-D1CD58CDB62A}" presName="parentLeftMargin" presStyleLbl="node1" presStyleIdx="1" presStyleCnt="3"/>
      <dgm:spPr/>
      <dgm:t>
        <a:bodyPr/>
        <a:lstStyle/>
        <a:p>
          <a:endParaRPr lang="en-IN"/>
        </a:p>
      </dgm:t>
    </dgm:pt>
    <dgm:pt modelId="{5BA1B809-64BC-4E0D-A165-27754AA9D234}" type="pres">
      <dgm:prSet presAssocID="{042554CB-C01D-4F96-83C0-D1CD58CDB62A}" presName="parentText" presStyleLbl="node1" presStyleIdx="2" presStyleCnt="3">
        <dgm:presLayoutVars>
          <dgm:chMax val="0"/>
          <dgm:bulletEnabled val="1"/>
        </dgm:presLayoutVars>
      </dgm:prSet>
      <dgm:spPr/>
      <dgm:t>
        <a:bodyPr/>
        <a:lstStyle/>
        <a:p>
          <a:endParaRPr lang="en-IN"/>
        </a:p>
      </dgm:t>
    </dgm:pt>
    <dgm:pt modelId="{A5E39C72-26E6-427B-928D-E5C7CD5CD637}" type="pres">
      <dgm:prSet presAssocID="{042554CB-C01D-4F96-83C0-D1CD58CDB62A}" presName="negativeSpace" presStyleCnt="0"/>
      <dgm:spPr/>
    </dgm:pt>
    <dgm:pt modelId="{4EE75122-0F3B-48E0-A02A-6F273F9FED2E}" type="pres">
      <dgm:prSet presAssocID="{042554CB-C01D-4F96-83C0-D1CD58CDB62A}" presName="childText" presStyleLbl="conFgAcc1" presStyleIdx="2" presStyleCnt="3">
        <dgm:presLayoutVars>
          <dgm:bulletEnabled val="1"/>
        </dgm:presLayoutVars>
      </dgm:prSet>
      <dgm:spPr/>
    </dgm:pt>
  </dgm:ptLst>
  <dgm:cxnLst>
    <dgm:cxn modelId="{AEF08857-B63C-4648-A22F-D1F6D79FC2E8}" type="presOf" srcId="{BF01AFA8-3DA9-4B1F-9AB6-C6DDD5C9B2CB}" destId="{04AEC8BE-FE1E-4CDC-A898-3F2F1E803570}" srcOrd="0" destOrd="0" presId="urn:microsoft.com/office/officeart/2005/8/layout/list1"/>
    <dgm:cxn modelId="{6C45FB26-F039-4F0A-82E0-CA6F4567D10A}" type="presOf" srcId="{042554CB-C01D-4F96-83C0-D1CD58CDB62A}" destId="{5BA1B809-64BC-4E0D-A165-27754AA9D234}" srcOrd="1" destOrd="0" presId="urn:microsoft.com/office/officeart/2005/8/layout/list1"/>
    <dgm:cxn modelId="{23255B52-FC0B-49A9-97E0-83DF404F2137}" type="presOf" srcId="{1D2D39E7-3BAF-420B-8D0F-0C2F6FD53E3C}" destId="{43D82F7E-BD7B-47E7-B76E-D4AF071AAB52}" srcOrd="1" destOrd="0" presId="urn:microsoft.com/office/officeart/2005/8/layout/list1"/>
    <dgm:cxn modelId="{8D074AEF-1466-4E4D-9D19-B24CFD3B68BA}" srcId="{8973A0C3-82CB-429B-B7F6-E6B1F72FFD5F}" destId="{BF01AFA8-3DA9-4B1F-9AB6-C6DDD5C9B2CB}" srcOrd="1" destOrd="0" parTransId="{AE2C5B7C-2996-44FC-8808-5C207CA571E9}" sibTransId="{DEC7A0EE-91D9-4647-ACE2-434C942963AD}"/>
    <dgm:cxn modelId="{E65ED055-A5E7-479F-9276-0D4440A73D8C}" type="presOf" srcId="{042554CB-C01D-4F96-83C0-D1CD58CDB62A}" destId="{253753BC-F43F-4CC1-B9F2-DF786A7B3D94}" srcOrd="0" destOrd="0" presId="urn:microsoft.com/office/officeart/2005/8/layout/list1"/>
    <dgm:cxn modelId="{21FC1591-DE30-42E9-AFCD-CBB8CDC9C348}" type="presOf" srcId="{8973A0C3-82CB-429B-B7F6-E6B1F72FFD5F}" destId="{04DBF1E3-ED88-48F8-8877-18BF47964A1C}" srcOrd="0" destOrd="0" presId="urn:microsoft.com/office/officeart/2005/8/layout/list1"/>
    <dgm:cxn modelId="{52CA8471-9720-4744-9876-9462795C23CB}" srcId="{8973A0C3-82CB-429B-B7F6-E6B1F72FFD5F}" destId="{042554CB-C01D-4F96-83C0-D1CD58CDB62A}" srcOrd="2" destOrd="0" parTransId="{2BF55702-75E6-45F7-AF47-C3112F7E1BBA}" sibTransId="{3EDE2AB4-01F7-4FDE-91E2-582CC111CCF9}"/>
    <dgm:cxn modelId="{5B3CB5ED-43D0-483A-8064-3942FF1EA586}" type="presOf" srcId="{BF01AFA8-3DA9-4B1F-9AB6-C6DDD5C9B2CB}" destId="{7544F8B0-B56A-4611-BBEA-8A49D5CCD5E6}" srcOrd="1" destOrd="0" presId="urn:microsoft.com/office/officeart/2005/8/layout/list1"/>
    <dgm:cxn modelId="{3238879B-7BD7-45AE-8F98-CF2534062200}" type="presOf" srcId="{1D2D39E7-3BAF-420B-8D0F-0C2F6FD53E3C}" destId="{A8AC0874-F1E8-4B79-AC36-1BE2BE30230B}" srcOrd="0" destOrd="0" presId="urn:microsoft.com/office/officeart/2005/8/layout/list1"/>
    <dgm:cxn modelId="{04169FE6-47FB-484F-8216-E77D46E03B66}" srcId="{8973A0C3-82CB-429B-B7F6-E6B1F72FFD5F}" destId="{1D2D39E7-3BAF-420B-8D0F-0C2F6FD53E3C}" srcOrd="0" destOrd="0" parTransId="{79FBAFAB-CEA2-4538-9FE4-6BF9943AA127}" sibTransId="{E25E540E-FF0C-479C-B698-628280A8930C}"/>
    <dgm:cxn modelId="{3A7FD40F-58F6-4BCE-9DEF-D0829900222E}" type="presParOf" srcId="{04DBF1E3-ED88-48F8-8877-18BF47964A1C}" destId="{18F09F68-88F6-4261-BB7A-0A29D3DA30BC}" srcOrd="0" destOrd="0" presId="urn:microsoft.com/office/officeart/2005/8/layout/list1"/>
    <dgm:cxn modelId="{82D65035-4FD9-4B99-8C25-CE4C13C985FD}" type="presParOf" srcId="{18F09F68-88F6-4261-BB7A-0A29D3DA30BC}" destId="{A8AC0874-F1E8-4B79-AC36-1BE2BE30230B}" srcOrd="0" destOrd="0" presId="urn:microsoft.com/office/officeart/2005/8/layout/list1"/>
    <dgm:cxn modelId="{523B6240-9F11-4373-B05E-2B03AC96EAF0}" type="presParOf" srcId="{18F09F68-88F6-4261-BB7A-0A29D3DA30BC}" destId="{43D82F7E-BD7B-47E7-B76E-D4AF071AAB52}" srcOrd="1" destOrd="0" presId="urn:microsoft.com/office/officeart/2005/8/layout/list1"/>
    <dgm:cxn modelId="{2900C23C-77C1-42E4-9664-8F9657504244}" type="presParOf" srcId="{04DBF1E3-ED88-48F8-8877-18BF47964A1C}" destId="{5BFFCF21-AE0C-48E8-9407-01ED4797169E}" srcOrd="1" destOrd="0" presId="urn:microsoft.com/office/officeart/2005/8/layout/list1"/>
    <dgm:cxn modelId="{2F23412A-E5B5-46A3-B3BD-09C49AFF7FDB}" type="presParOf" srcId="{04DBF1E3-ED88-48F8-8877-18BF47964A1C}" destId="{D6AE7224-5DBA-44B4-B952-12B054160CAA}" srcOrd="2" destOrd="0" presId="urn:microsoft.com/office/officeart/2005/8/layout/list1"/>
    <dgm:cxn modelId="{54DDD337-5253-4214-B850-2EF52163DDD1}" type="presParOf" srcId="{04DBF1E3-ED88-48F8-8877-18BF47964A1C}" destId="{9AE4DF4C-03F6-452A-A389-ADAA900BF5E6}" srcOrd="3" destOrd="0" presId="urn:microsoft.com/office/officeart/2005/8/layout/list1"/>
    <dgm:cxn modelId="{EBB6D143-D17B-44F8-8916-8F024F85A467}" type="presParOf" srcId="{04DBF1E3-ED88-48F8-8877-18BF47964A1C}" destId="{B4067153-7273-48E6-B3FD-38F89111EB1A}" srcOrd="4" destOrd="0" presId="urn:microsoft.com/office/officeart/2005/8/layout/list1"/>
    <dgm:cxn modelId="{000DDCDD-368E-417B-9A7B-549834B2AC7A}" type="presParOf" srcId="{B4067153-7273-48E6-B3FD-38F89111EB1A}" destId="{04AEC8BE-FE1E-4CDC-A898-3F2F1E803570}" srcOrd="0" destOrd="0" presId="urn:microsoft.com/office/officeart/2005/8/layout/list1"/>
    <dgm:cxn modelId="{A1177D93-12D4-45AE-A6C9-FD09A7E8C242}" type="presParOf" srcId="{B4067153-7273-48E6-B3FD-38F89111EB1A}" destId="{7544F8B0-B56A-4611-BBEA-8A49D5CCD5E6}" srcOrd="1" destOrd="0" presId="urn:microsoft.com/office/officeart/2005/8/layout/list1"/>
    <dgm:cxn modelId="{14A1F40F-5E3A-4616-9A20-BD46D7431A01}" type="presParOf" srcId="{04DBF1E3-ED88-48F8-8877-18BF47964A1C}" destId="{EE9B58FE-C901-4CEB-AF28-C2C683DC20D5}" srcOrd="5" destOrd="0" presId="urn:microsoft.com/office/officeart/2005/8/layout/list1"/>
    <dgm:cxn modelId="{BDD8144E-F9B9-4311-A6F6-FB2B233C3065}" type="presParOf" srcId="{04DBF1E3-ED88-48F8-8877-18BF47964A1C}" destId="{1A3D56C0-E7F8-4942-ABAD-C531A5B39901}" srcOrd="6" destOrd="0" presId="urn:microsoft.com/office/officeart/2005/8/layout/list1"/>
    <dgm:cxn modelId="{36AD8C8F-2E57-4E52-8077-71BE20245FA2}" type="presParOf" srcId="{04DBF1E3-ED88-48F8-8877-18BF47964A1C}" destId="{47CE0855-DD87-4495-8CB7-EB115424F807}" srcOrd="7" destOrd="0" presId="urn:microsoft.com/office/officeart/2005/8/layout/list1"/>
    <dgm:cxn modelId="{60F5D74A-F653-4136-8AE5-1B1722C0DB36}" type="presParOf" srcId="{04DBF1E3-ED88-48F8-8877-18BF47964A1C}" destId="{1E4D8135-5131-461E-BCED-61ED7CD907A1}" srcOrd="8" destOrd="0" presId="urn:microsoft.com/office/officeart/2005/8/layout/list1"/>
    <dgm:cxn modelId="{4D8708CC-AB8D-4EC7-A505-A722C47CACF4}" type="presParOf" srcId="{1E4D8135-5131-461E-BCED-61ED7CD907A1}" destId="{253753BC-F43F-4CC1-B9F2-DF786A7B3D94}" srcOrd="0" destOrd="0" presId="urn:microsoft.com/office/officeart/2005/8/layout/list1"/>
    <dgm:cxn modelId="{E85AA875-C441-4D43-9E36-703DA641ACF1}" type="presParOf" srcId="{1E4D8135-5131-461E-BCED-61ED7CD907A1}" destId="{5BA1B809-64BC-4E0D-A165-27754AA9D234}" srcOrd="1" destOrd="0" presId="urn:microsoft.com/office/officeart/2005/8/layout/list1"/>
    <dgm:cxn modelId="{99FCCF14-34C4-428C-BAB0-D9F3D7BD603A}" type="presParOf" srcId="{04DBF1E3-ED88-48F8-8877-18BF47964A1C}" destId="{A5E39C72-26E6-427B-928D-E5C7CD5CD637}" srcOrd="9" destOrd="0" presId="urn:microsoft.com/office/officeart/2005/8/layout/list1"/>
    <dgm:cxn modelId="{CEE316C7-58EF-43D8-9C25-C2400E83F2FF}" type="presParOf" srcId="{04DBF1E3-ED88-48F8-8877-18BF47964A1C}" destId="{4EE75122-0F3B-48E0-A02A-6F273F9FED2E}"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F265D9B-8EF0-4292-88B6-B124C6864523}"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79D8F8AD-8E6C-4D6C-8C7E-4D69D6CE4C50}">
      <dgm:prSet phldrT="[Text]"/>
      <dgm:spPr/>
      <dgm:t>
        <a:bodyPr/>
        <a:lstStyle/>
        <a:p>
          <a:r>
            <a:rPr lang="en-US" smtClean="0"/>
            <a:t>analogRead() </a:t>
          </a:r>
          <a:endParaRPr lang="en-IN"/>
        </a:p>
      </dgm:t>
    </dgm:pt>
    <dgm:pt modelId="{BA708A89-64D0-49AD-B652-3ECFB7215130}" type="parTrans" cxnId="{73941B38-F0E9-4802-8441-3B1525880393}">
      <dgm:prSet/>
      <dgm:spPr/>
      <dgm:t>
        <a:bodyPr/>
        <a:lstStyle/>
        <a:p>
          <a:endParaRPr lang="en-IN"/>
        </a:p>
      </dgm:t>
    </dgm:pt>
    <dgm:pt modelId="{EDC16521-1C47-40BE-91AD-61345CD23DAC}" type="sibTrans" cxnId="{73941B38-F0E9-4802-8441-3B1525880393}">
      <dgm:prSet/>
      <dgm:spPr/>
      <dgm:t>
        <a:bodyPr/>
        <a:lstStyle/>
        <a:p>
          <a:endParaRPr lang="en-IN"/>
        </a:p>
      </dgm:t>
    </dgm:pt>
    <dgm:pt modelId="{FD4A0B24-68AB-41E6-A393-BAAC8DED9517}">
      <dgm:prSet/>
      <dgm:spPr/>
      <dgm:t>
        <a:bodyPr/>
        <a:lstStyle/>
        <a:p>
          <a:r>
            <a:rPr lang="en-US" dirty="0" smtClean="0"/>
            <a:t>analogWrite() </a:t>
          </a:r>
          <a:endParaRPr lang="en-US" dirty="0"/>
        </a:p>
      </dgm:t>
    </dgm:pt>
    <dgm:pt modelId="{42CA700A-3E31-4D00-A4F8-ADAE79ECF63F}" type="parTrans" cxnId="{23086119-C8D7-49B3-9C66-CD6F8DD6284D}">
      <dgm:prSet/>
      <dgm:spPr/>
      <dgm:t>
        <a:bodyPr/>
        <a:lstStyle/>
        <a:p>
          <a:endParaRPr lang="en-IN"/>
        </a:p>
      </dgm:t>
    </dgm:pt>
    <dgm:pt modelId="{A0A37D01-E8FE-4C8C-8365-C16F6ECB702B}" type="sibTrans" cxnId="{23086119-C8D7-49B3-9C66-CD6F8DD6284D}">
      <dgm:prSet/>
      <dgm:spPr/>
      <dgm:t>
        <a:bodyPr/>
        <a:lstStyle/>
        <a:p>
          <a:endParaRPr lang="en-IN"/>
        </a:p>
      </dgm:t>
    </dgm:pt>
    <dgm:pt modelId="{81CEC728-EC3E-493D-AEC5-3FE1214E8C99}">
      <dgm:prSet/>
      <dgm:spPr/>
      <dgm:t>
        <a:bodyPr/>
        <a:lstStyle/>
        <a:p>
          <a:r>
            <a:rPr lang="en-US" smtClean="0"/>
            <a:t>analogReference() </a:t>
          </a:r>
          <a:endParaRPr lang="en-US" dirty="0"/>
        </a:p>
      </dgm:t>
    </dgm:pt>
    <dgm:pt modelId="{8F5DF47D-458C-496D-82A3-5C527414DC92}" type="parTrans" cxnId="{AD77863E-9BAB-4B6B-9785-105AA14ACBA2}">
      <dgm:prSet/>
      <dgm:spPr/>
      <dgm:t>
        <a:bodyPr/>
        <a:lstStyle/>
        <a:p>
          <a:endParaRPr lang="en-IN"/>
        </a:p>
      </dgm:t>
    </dgm:pt>
    <dgm:pt modelId="{11212D90-A0F3-4B5E-A1F5-773FFA133228}" type="sibTrans" cxnId="{AD77863E-9BAB-4B6B-9785-105AA14ACBA2}">
      <dgm:prSet/>
      <dgm:spPr/>
      <dgm:t>
        <a:bodyPr/>
        <a:lstStyle/>
        <a:p>
          <a:endParaRPr lang="en-IN"/>
        </a:p>
      </dgm:t>
    </dgm:pt>
    <dgm:pt modelId="{1792F6F6-815D-4128-824D-986BAB1CAC41}" type="pres">
      <dgm:prSet presAssocID="{9F265D9B-8EF0-4292-88B6-B124C6864523}" presName="linear" presStyleCnt="0">
        <dgm:presLayoutVars>
          <dgm:dir/>
          <dgm:animLvl val="lvl"/>
          <dgm:resizeHandles val="exact"/>
        </dgm:presLayoutVars>
      </dgm:prSet>
      <dgm:spPr/>
      <dgm:t>
        <a:bodyPr/>
        <a:lstStyle/>
        <a:p>
          <a:endParaRPr lang="en-IN"/>
        </a:p>
      </dgm:t>
    </dgm:pt>
    <dgm:pt modelId="{05701375-9693-44CD-9CA6-71E4AD3E1BC2}" type="pres">
      <dgm:prSet presAssocID="{79D8F8AD-8E6C-4D6C-8C7E-4D69D6CE4C50}" presName="parentLin" presStyleCnt="0"/>
      <dgm:spPr/>
    </dgm:pt>
    <dgm:pt modelId="{3B8C4F26-ECF2-450F-9CEB-357A9726DA0C}" type="pres">
      <dgm:prSet presAssocID="{79D8F8AD-8E6C-4D6C-8C7E-4D69D6CE4C50}" presName="parentLeftMargin" presStyleLbl="node1" presStyleIdx="0" presStyleCnt="3"/>
      <dgm:spPr/>
      <dgm:t>
        <a:bodyPr/>
        <a:lstStyle/>
        <a:p>
          <a:endParaRPr lang="en-IN"/>
        </a:p>
      </dgm:t>
    </dgm:pt>
    <dgm:pt modelId="{EE956850-C7A6-4AE1-A729-13E60DE1895E}" type="pres">
      <dgm:prSet presAssocID="{79D8F8AD-8E6C-4D6C-8C7E-4D69D6CE4C50}" presName="parentText" presStyleLbl="node1" presStyleIdx="0" presStyleCnt="3">
        <dgm:presLayoutVars>
          <dgm:chMax val="0"/>
          <dgm:bulletEnabled val="1"/>
        </dgm:presLayoutVars>
      </dgm:prSet>
      <dgm:spPr/>
      <dgm:t>
        <a:bodyPr/>
        <a:lstStyle/>
        <a:p>
          <a:endParaRPr lang="en-IN"/>
        </a:p>
      </dgm:t>
    </dgm:pt>
    <dgm:pt modelId="{D9732C3C-E3E2-47CD-981E-E074BC76CA4C}" type="pres">
      <dgm:prSet presAssocID="{79D8F8AD-8E6C-4D6C-8C7E-4D69D6CE4C50}" presName="negativeSpace" presStyleCnt="0"/>
      <dgm:spPr/>
    </dgm:pt>
    <dgm:pt modelId="{A4503177-8540-4587-A40B-79D24D458F2E}" type="pres">
      <dgm:prSet presAssocID="{79D8F8AD-8E6C-4D6C-8C7E-4D69D6CE4C50}" presName="childText" presStyleLbl="conFgAcc1" presStyleIdx="0" presStyleCnt="3">
        <dgm:presLayoutVars>
          <dgm:bulletEnabled val="1"/>
        </dgm:presLayoutVars>
      </dgm:prSet>
      <dgm:spPr/>
    </dgm:pt>
    <dgm:pt modelId="{4894B886-6E9B-4037-B43F-BBA50FC08749}" type="pres">
      <dgm:prSet presAssocID="{EDC16521-1C47-40BE-91AD-61345CD23DAC}" presName="spaceBetweenRectangles" presStyleCnt="0"/>
      <dgm:spPr/>
    </dgm:pt>
    <dgm:pt modelId="{00D8E5E6-C26D-4255-9138-61BF56365AAC}" type="pres">
      <dgm:prSet presAssocID="{FD4A0B24-68AB-41E6-A393-BAAC8DED9517}" presName="parentLin" presStyleCnt="0"/>
      <dgm:spPr/>
    </dgm:pt>
    <dgm:pt modelId="{C56530BE-67E0-4595-8EBF-A4B870DAB24A}" type="pres">
      <dgm:prSet presAssocID="{FD4A0B24-68AB-41E6-A393-BAAC8DED9517}" presName="parentLeftMargin" presStyleLbl="node1" presStyleIdx="0" presStyleCnt="3"/>
      <dgm:spPr/>
      <dgm:t>
        <a:bodyPr/>
        <a:lstStyle/>
        <a:p>
          <a:endParaRPr lang="en-IN"/>
        </a:p>
      </dgm:t>
    </dgm:pt>
    <dgm:pt modelId="{8390AE8A-A9C2-44EA-AD65-31BFD9BFE657}" type="pres">
      <dgm:prSet presAssocID="{FD4A0B24-68AB-41E6-A393-BAAC8DED9517}" presName="parentText" presStyleLbl="node1" presStyleIdx="1" presStyleCnt="3">
        <dgm:presLayoutVars>
          <dgm:chMax val="0"/>
          <dgm:bulletEnabled val="1"/>
        </dgm:presLayoutVars>
      </dgm:prSet>
      <dgm:spPr/>
      <dgm:t>
        <a:bodyPr/>
        <a:lstStyle/>
        <a:p>
          <a:endParaRPr lang="en-IN"/>
        </a:p>
      </dgm:t>
    </dgm:pt>
    <dgm:pt modelId="{75B691A3-7D23-4900-98B0-8E9DFD877929}" type="pres">
      <dgm:prSet presAssocID="{FD4A0B24-68AB-41E6-A393-BAAC8DED9517}" presName="negativeSpace" presStyleCnt="0"/>
      <dgm:spPr/>
    </dgm:pt>
    <dgm:pt modelId="{78CF4277-8C36-4307-B8B2-2FAF8515E8EF}" type="pres">
      <dgm:prSet presAssocID="{FD4A0B24-68AB-41E6-A393-BAAC8DED9517}" presName="childText" presStyleLbl="conFgAcc1" presStyleIdx="1" presStyleCnt="3">
        <dgm:presLayoutVars>
          <dgm:bulletEnabled val="1"/>
        </dgm:presLayoutVars>
      </dgm:prSet>
      <dgm:spPr/>
    </dgm:pt>
    <dgm:pt modelId="{75BB055C-8B47-4C61-9EBE-FFB038F4947F}" type="pres">
      <dgm:prSet presAssocID="{A0A37D01-E8FE-4C8C-8365-C16F6ECB702B}" presName="spaceBetweenRectangles" presStyleCnt="0"/>
      <dgm:spPr/>
    </dgm:pt>
    <dgm:pt modelId="{8652676B-C903-41A4-9AB0-2CDC2FEEDCC2}" type="pres">
      <dgm:prSet presAssocID="{81CEC728-EC3E-493D-AEC5-3FE1214E8C99}" presName="parentLin" presStyleCnt="0"/>
      <dgm:spPr/>
    </dgm:pt>
    <dgm:pt modelId="{F387831D-0327-4FA1-B481-816B4BD206BC}" type="pres">
      <dgm:prSet presAssocID="{81CEC728-EC3E-493D-AEC5-3FE1214E8C99}" presName="parentLeftMargin" presStyleLbl="node1" presStyleIdx="1" presStyleCnt="3"/>
      <dgm:spPr/>
      <dgm:t>
        <a:bodyPr/>
        <a:lstStyle/>
        <a:p>
          <a:endParaRPr lang="en-IN"/>
        </a:p>
      </dgm:t>
    </dgm:pt>
    <dgm:pt modelId="{BEC9FA27-A0E7-4191-A496-2C7CEF9FC6FD}" type="pres">
      <dgm:prSet presAssocID="{81CEC728-EC3E-493D-AEC5-3FE1214E8C99}" presName="parentText" presStyleLbl="node1" presStyleIdx="2" presStyleCnt="3">
        <dgm:presLayoutVars>
          <dgm:chMax val="0"/>
          <dgm:bulletEnabled val="1"/>
        </dgm:presLayoutVars>
      </dgm:prSet>
      <dgm:spPr/>
      <dgm:t>
        <a:bodyPr/>
        <a:lstStyle/>
        <a:p>
          <a:endParaRPr lang="en-IN"/>
        </a:p>
      </dgm:t>
    </dgm:pt>
    <dgm:pt modelId="{688F795A-B872-4B5C-8E95-5F2D18575475}" type="pres">
      <dgm:prSet presAssocID="{81CEC728-EC3E-493D-AEC5-3FE1214E8C99}" presName="negativeSpace" presStyleCnt="0"/>
      <dgm:spPr/>
    </dgm:pt>
    <dgm:pt modelId="{B3BA3935-3ABE-4133-B12C-80BA5C21FEC5}" type="pres">
      <dgm:prSet presAssocID="{81CEC728-EC3E-493D-AEC5-3FE1214E8C99}" presName="childText" presStyleLbl="conFgAcc1" presStyleIdx="2" presStyleCnt="3" custLinFactY="25205" custLinFactNeighborX="10384" custLinFactNeighborY="100000">
        <dgm:presLayoutVars>
          <dgm:bulletEnabled val="1"/>
        </dgm:presLayoutVars>
      </dgm:prSet>
      <dgm:spPr/>
    </dgm:pt>
  </dgm:ptLst>
  <dgm:cxnLst>
    <dgm:cxn modelId="{AD77863E-9BAB-4B6B-9785-105AA14ACBA2}" srcId="{9F265D9B-8EF0-4292-88B6-B124C6864523}" destId="{81CEC728-EC3E-493D-AEC5-3FE1214E8C99}" srcOrd="2" destOrd="0" parTransId="{8F5DF47D-458C-496D-82A3-5C527414DC92}" sibTransId="{11212D90-A0F3-4B5E-A1F5-773FFA133228}"/>
    <dgm:cxn modelId="{4541B96E-032B-4CD7-8ABC-45DB80EFA262}" type="presOf" srcId="{9F265D9B-8EF0-4292-88B6-B124C6864523}" destId="{1792F6F6-815D-4128-824D-986BAB1CAC41}" srcOrd="0" destOrd="0" presId="urn:microsoft.com/office/officeart/2005/8/layout/list1"/>
    <dgm:cxn modelId="{23086119-C8D7-49B3-9C66-CD6F8DD6284D}" srcId="{9F265D9B-8EF0-4292-88B6-B124C6864523}" destId="{FD4A0B24-68AB-41E6-A393-BAAC8DED9517}" srcOrd="1" destOrd="0" parTransId="{42CA700A-3E31-4D00-A4F8-ADAE79ECF63F}" sibTransId="{A0A37D01-E8FE-4C8C-8365-C16F6ECB702B}"/>
    <dgm:cxn modelId="{0AB3BE12-E5CD-40A9-AE44-00E978C4F8F8}" type="presOf" srcId="{FD4A0B24-68AB-41E6-A393-BAAC8DED9517}" destId="{8390AE8A-A9C2-44EA-AD65-31BFD9BFE657}" srcOrd="1" destOrd="0" presId="urn:microsoft.com/office/officeart/2005/8/layout/list1"/>
    <dgm:cxn modelId="{73941B38-F0E9-4802-8441-3B1525880393}" srcId="{9F265D9B-8EF0-4292-88B6-B124C6864523}" destId="{79D8F8AD-8E6C-4D6C-8C7E-4D69D6CE4C50}" srcOrd="0" destOrd="0" parTransId="{BA708A89-64D0-49AD-B652-3ECFB7215130}" sibTransId="{EDC16521-1C47-40BE-91AD-61345CD23DAC}"/>
    <dgm:cxn modelId="{D9A2B9BC-97DC-4848-A289-E13CA98C30D6}" type="presOf" srcId="{81CEC728-EC3E-493D-AEC5-3FE1214E8C99}" destId="{F387831D-0327-4FA1-B481-816B4BD206BC}" srcOrd="0" destOrd="0" presId="urn:microsoft.com/office/officeart/2005/8/layout/list1"/>
    <dgm:cxn modelId="{B1847C28-1774-47B7-8C7C-879A025CBE05}" type="presOf" srcId="{FD4A0B24-68AB-41E6-A393-BAAC8DED9517}" destId="{C56530BE-67E0-4595-8EBF-A4B870DAB24A}" srcOrd="0" destOrd="0" presId="urn:microsoft.com/office/officeart/2005/8/layout/list1"/>
    <dgm:cxn modelId="{F006613B-451E-4FAA-A8F8-8C65365CC321}" type="presOf" srcId="{79D8F8AD-8E6C-4D6C-8C7E-4D69D6CE4C50}" destId="{EE956850-C7A6-4AE1-A729-13E60DE1895E}" srcOrd="1" destOrd="0" presId="urn:microsoft.com/office/officeart/2005/8/layout/list1"/>
    <dgm:cxn modelId="{98EC048F-7362-49AA-9AB5-36520B2EE8FA}" type="presOf" srcId="{81CEC728-EC3E-493D-AEC5-3FE1214E8C99}" destId="{BEC9FA27-A0E7-4191-A496-2C7CEF9FC6FD}" srcOrd="1" destOrd="0" presId="urn:microsoft.com/office/officeart/2005/8/layout/list1"/>
    <dgm:cxn modelId="{99E9E131-CF80-4427-A791-721C1D820201}" type="presOf" srcId="{79D8F8AD-8E6C-4D6C-8C7E-4D69D6CE4C50}" destId="{3B8C4F26-ECF2-450F-9CEB-357A9726DA0C}" srcOrd="0" destOrd="0" presId="urn:microsoft.com/office/officeart/2005/8/layout/list1"/>
    <dgm:cxn modelId="{6A1747D5-125F-4902-A2AE-43472ADA3B0C}" type="presParOf" srcId="{1792F6F6-815D-4128-824D-986BAB1CAC41}" destId="{05701375-9693-44CD-9CA6-71E4AD3E1BC2}" srcOrd="0" destOrd="0" presId="urn:microsoft.com/office/officeart/2005/8/layout/list1"/>
    <dgm:cxn modelId="{89256123-B238-4536-B8FA-6182251FBF9B}" type="presParOf" srcId="{05701375-9693-44CD-9CA6-71E4AD3E1BC2}" destId="{3B8C4F26-ECF2-450F-9CEB-357A9726DA0C}" srcOrd="0" destOrd="0" presId="urn:microsoft.com/office/officeart/2005/8/layout/list1"/>
    <dgm:cxn modelId="{8360A829-8D5C-4615-8D4E-A86DEC70977B}" type="presParOf" srcId="{05701375-9693-44CD-9CA6-71E4AD3E1BC2}" destId="{EE956850-C7A6-4AE1-A729-13E60DE1895E}" srcOrd="1" destOrd="0" presId="urn:microsoft.com/office/officeart/2005/8/layout/list1"/>
    <dgm:cxn modelId="{A939FD42-B19D-4EAC-9AA6-FEEB1A847F50}" type="presParOf" srcId="{1792F6F6-815D-4128-824D-986BAB1CAC41}" destId="{D9732C3C-E3E2-47CD-981E-E074BC76CA4C}" srcOrd="1" destOrd="0" presId="urn:microsoft.com/office/officeart/2005/8/layout/list1"/>
    <dgm:cxn modelId="{CC9C488A-331A-4218-9FE6-AD0AAB0DCBDA}" type="presParOf" srcId="{1792F6F6-815D-4128-824D-986BAB1CAC41}" destId="{A4503177-8540-4587-A40B-79D24D458F2E}" srcOrd="2" destOrd="0" presId="urn:microsoft.com/office/officeart/2005/8/layout/list1"/>
    <dgm:cxn modelId="{CB9E2BEE-4C00-4ED9-A59C-567D3654812D}" type="presParOf" srcId="{1792F6F6-815D-4128-824D-986BAB1CAC41}" destId="{4894B886-6E9B-4037-B43F-BBA50FC08749}" srcOrd="3" destOrd="0" presId="urn:microsoft.com/office/officeart/2005/8/layout/list1"/>
    <dgm:cxn modelId="{5EB076F4-B481-4CDF-8F36-B6051BC1B84B}" type="presParOf" srcId="{1792F6F6-815D-4128-824D-986BAB1CAC41}" destId="{00D8E5E6-C26D-4255-9138-61BF56365AAC}" srcOrd="4" destOrd="0" presId="urn:microsoft.com/office/officeart/2005/8/layout/list1"/>
    <dgm:cxn modelId="{F2E6779E-4BBB-48D7-AAD4-ABA8D2565753}" type="presParOf" srcId="{00D8E5E6-C26D-4255-9138-61BF56365AAC}" destId="{C56530BE-67E0-4595-8EBF-A4B870DAB24A}" srcOrd="0" destOrd="0" presId="urn:microsoft.com/office/officeart/2005/8/layout/list1"/>
    <dgm:cxn modelId="{A15AC539-39AE-4A64-9792-78DD3DB15F18}" type="presParOf" srcId="{00D8E5E6-C26D-4255-9138-61BF56365AAC}" destId="{8390AE8A-A9C2-44EA-AD65-31BFD9BFE657}" srcOrd="1" destOrd="0" presId="urn:microsoft.com/office/officeart/2005/8/layout/list1"/>
    <dgm:cxn modelId="{56DD6BB4-09DC-4EE9-A8E7-5A958A5A42AA}" type="presParOf" srcId="{1792F6F6-815D-4128-824D-986BAB1CAC41}" destId="{75B691A3-7D23-4900-98B0-8E9DFD877929}" srcOrd="5" destOrd="0" presId="urn:microsoft.com/office/officeart/2005/8/layout/list1"/>
    <dgm:cxn modelId="{B25E9CFA-D9D3-476E-9DDF-A7EB5E3F024B}" type="presParOf" srcId="{1792F6F6-815D-4128-824D-986BAB1CAC41}" destId="{78CF4277-8C36-4307-B8B2-2FAF8515E8EF}" srcOrd="6" destOrd="0" presId="urn:microsoft.com/office/officeart/2005/8/layout/list1"/>
    <dgm:cxn modelId="{9995B84A-4BAC-40AA-848E-78F6D096BE45}" type="presParOf" srcId="{1792F6F6-815D-4128-824D-986BAB1CAC41}" destId="{75BB055C-8B47-4C61-9EBE-FFB038F4947F}" srcOrd="7" destOrd="0" presId="urn:microsoft.com/office/officeart/2005/8/layout/list1"/>
    <dgm:cxn modelId="{054ECCE8-9EF6-4989-BDEE-B9016B4A9E66}" type="presParOf" srcId="{1792F6F6-815D-4128-824D-986BAB1CAC41}" destId="{8652676B-C903-41A4-9AB0-2CDC2FEEDCC2}" srcOrd="8" destOrd="0" presId="urn:microsoft.com/office/officeart/2005/8/layout/list1"/>
    <dgm:cxn modelId="{8EF19987-3669-48F8-87CE-A7098593866B}" type="presParOf" srcId="{8652676B-C903-41A4-9AB0-2CDC2FEEDCC2}" destId="{F387831D-0327-4FA1-B481-816B4BD206BC}" srcOrd="0" destOrd="0" presId="urn:microsoft.com/office/officeart/2005/8/layout/list1"/>
    <dgm:cxn modelId="{1F4AF0CC-2A0B-4DB1-B13E-40D53CC6852C}" type="presParOf" srcId="{8652676B-C903-41A4-9AB0-2CDC2FEEDCC2}" destId="{BEC9FA27-A0E7-4191-A496-2C7CEF9FC6FD}" srcOrd="1" destOrd="0" presId="urn:microsoft.com/office/officeart/2005/8/layout/list1"/>
    <dgm:cxn modelId="{AFA83D58-3FA3-4529-AD93-2CFFF068647D}" type="presParOf" srcId="{1792F6F6-815D-4128-824D-986BAB1CAC41}" destId="{688F795A-B872-4B5C-8E95-5F2D18575475}" srcOrd="9" destOrd="0" presId="urn:microsoft.com/office/officeart/2005/8/layout/list1"/>
    <dgm:cxn modelId="{D25DB757-7C09-4A11-A55D-34C498A8963B}" type="presParOf" srcId="{1792F6F6-815D-4128-824D-986BAB1CAC41}" destId="{B3BA3935-3ABE-4133-B12C-80BA5C21FEC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ACC464-F2C7-45AD-ABEB-73CC607FE36F}"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F9996587-98F2-4AFA-99F5-3BEB983A6B66}">
      <dgm:prSet phldrT="[Text]"/>
      <dgm:spPr/>
      <dgm:t>
        <a:bodyPr/>
        <a:lstStyle/>
        <a:p>
          <a:r>
            <a:rPr lang="en-US" smtClean="0"/>
            <a:t>begin()</a:t>
          </a:r>
          <a:endParaRPr lang="en-IN"/>
        </a:p>
      </dgm:t>
    </dgm:pt>
    <dgm:pt modelId="{5CA8D5F4-1D0A-4038-84BE-9D86ABA90673}" type="parTrans" cxnId="{C26F0297-87F2-4D7A-A762-8986692E263D}">
      <dgm:prSet/>
      <dgm:spPr/>
      <dgm:t>
        <a:bodyPr/>
        <a:lstStyle/>
        <a:p>
          <a:endParaRPr lang="en-IN"/>
        </a:p>
      </dgm:t>
    </dgm:pt>
    <dgm:pt modelId="{12E388C5-5B49-4E73-93F5-3F439CF6653F}" type="sibTrans" cxnId="{C26F0297-87F2-4D7A-A762-8986692E263D}">
      <dgm:prSet/>
      <dgm:spPr/>
      <dgm:t>
        <a:bodyPr/>
        <a:lstStyle/>
        <a:p>
          <a:endParaRPr lang="en-IN"/>
        </a:p>
      </dgm:t>
    </dgm:pt>
    <dgm:pt modelId="{56BA3483-194F-4A5D-8AAA-8E0AA254EA8F}">
      <dgm:prSet/>
      <dgm:spPr/>
      <dgm:t>
        <a:bodyPr/>
        <a:lstStyle/>
        <a:p>
          <a:r>
            <a:rPr lang="en-US" smtClean="0"/>
            <a:t>println()</a:t>
          </a:r>
          <a:endParaRPr lang="en-US" dirty="0"/>
        </a:p>
      </dgm:t>
    </dgm:pt>
    <dgm:pt modelId="{5B6CECFF-88F7-4AA2-AECF-B7A240BEF27B}" type="parTrans" cxnId="{7ACEEF71-2F5F-49F0-BC03-1AF98BB13A2A}">
      <dgm:prSet/>
      <dgm:spPr/>
      <dgm:t>
        <a:bodyPr/>
        <a:lstStyle/>
        <a:p>
          <a:endParaRPr lang="en-IN"/>
        </a:p>
      </dgm:t>
    </dgm:pt>
    <dgm:pt modelId="{55D03767-A8EF-484D-B10F-B1488E9E084B}" type="sibTrans" cxnId="{7ACEEF71-2F5F-49F0-BC03-1AF98BB13A2A}">
      <dgm:prSet/>
      <dgm:spPr/>
      <dgm:t>
        <a:bodyPr/>
        <a:lstStyle/>
        <a:p>
          <a:endParaRPr lang="en-IN"/>
        </a:p>
      </dgm:t>
    </dgm:pt>
    <dgm:pt modelId="{30672B4E-FEF4-4198-BE7E-B66FA42A7544}">
      <dgm:prSet/>
      <dgm:spPr/>
      <dgm:t>
        <a:bodyPr/>
        <a:lstStyle/>
        <a:p>
          <a:r>
            <a:rPr lang="en-US" smtClean="0"/>
            <a:t>print()</a:t>
          </a:r>
          <a:endParaRPr lang="en-US" dirty="0"/>
        </a:p>
      </dgm:t>
    </dgm:pt>
    <dgm:pt modelId="{97BC500E-A706-4125-B82A-F1C53D5661C1}" type="parTrans" cxnId="{222FC082-8BDC-495F-97DE-252747C85990}">
      <dgm:prSet/>
      <dgm:spPr/>
      <dgm:t>
        <a:bodyPr/>
        <a:lstStyle/>
        <a:p>
          <a:endParaRPr lang="en-IN"/>
        </a:p>
      </dgm:t>
    </dgm:pt>
    <dgm:pt modelId="{089F1CAF-FB88-4159-A689-29EDD86306F0}" type="sibTrans" cxnId="{222FC082-8BDC-495F-97DE-252747C85990}">
      <dgm:prSet/>
      <dgm:spPr/>
      <dgm:t>
        <a:bodyPr/>
        <a:lstStyle/>
        <a:p>
          <a:endParaRPr lang="en-IN"/>
        </a:p>
      </dgm:t>
    </dgm:pt>
    <dgm:pt modelId="{DAAF98E1-C4C2-4F44-BFB1-24E834AB401A}" type="pres">
      <dgm:prSet presAssocID="{A1ACC464-F2C7-45AD-ABEB-73CC607FE36F}" presName="linear" presStyleCnt="0">
        <dgm:presLayoutVars>
          <dgm:dir/>
          <dgm:animLvl val="lvl"/>
          <dgm:resizeHandles val="exact"/>
        </dgm:presLayoutVars>
      </dgm:prSet>
      <dgm:spPr/>
      <dgm:t>
        <a:bodyPr/>
        <a:lstStyle/>
        <a:p>
          <a:endParaRPr lang="en-IN"/>
        </a:p>
      </dgm:t>
    </dgm:pt>
    <dgm:pt modelId="{4BDD6AF8-C261-4EDE-AFA3-9AB0BABAEB20}" type="pres">
      <dgm:prSet presAssocID="{F9996587-98F2-4AFA-99F5-3BEB983A6B66}" presName="parentLin" presStyleCnt="0"/>
      <dgm:spPr/>
    </dgm:pt>
    <dgm:pt modelId="{D0DCE5A2-9301-4B50-A9FE-EC5D3866E3B7}" type="pres">
      <dgm:prSet presAssocID="{F9996587-98F2-4AFA-99F5-3BEB983A6B66}" presName="parentLeftMargin" presStyleLbl="node1" presStyleIdx="0" presStyleCnt="3"/>
      <dgm:spPr/>
      <dgm:t>
        <a:bodyPr/>
        <a:lstStyle/>
        <a:p>
          <a:endParaRPr lang="en-IN"/>
        </a:p>
      </dgm:t>
    </dgm:pt>
    <dgm:pt modelId="{5C74C8DC-7AF9-4FA8-800A-46072F78C120}" type="pres">
      <dgm:prSet presAssocID="{F9996587-98F2-4AFA-99F5-3BEB983A6B66}" presName="parentText" presStyleLbl="node1" presStyleIdx="0" presStyleCnt="3">
        <dgm:presLayoutVars>
          <dgm:chMax val="0"/>
          <dgm:bulletEnabled val="1"/>
        </dgm:presLayoutVars>
      </dgm:prSet>
      <dgm:spPr/>
      <dgm:t>
        <a:bodyPr/>
        <a:lstStyle/>
        <a:p>
          <a:endParaRPr lang="en-IN"/>
        </a:p>
      </dgm:t>
    </dgm:pt>
    <dgm:pt modelId="{B95A5FE4-0779-44E8-8E56-BA7E31B9D92F}" type="pres">
      <dgm:prSet presAssocID="{F9996587-98F2-4AFA-99F5-3BEB983A6B66}" presName="negativeSpace" presStyleCnt="0"/>
      <dgm:spPr/>
    </dgm:pt>
    <dgm:pt modelId="{BBF57289-82C8-4452-A888-150DC462531A}" type="pres">
      <dgm:prSet presAssocID="{F9996587-98F2-4AFA-99F5-3BEB983A6B66}" presName="childText" presStyleLbl="conFgAcc1" presStyleIdx="0" presStyleCnt="3">
        <dgm:presLayoutVars>
          <dgm:bulletEnabled val="1"/>
        </dgm:presLayoutVars>
      </dgm:prSet>
      <dgm:spPr/>
    </dgm:pt>
    <dgm:pt modelId="{6E94EB5B-8153-4156-A74D-B94B97D63348}" type="pres">
      <dgm:prSet presAssocID="{12E388C5-5B49-4E73-93F5-3F439CF6653F}" presName="spaceBetweenRectangles" presStyleCnt="0"/>
      <dgm:spPr/>
    </dgm:pt>
    <dgm:pt modelId="{FC573E4F-2170-47C3-A526-6D5AA782D8B2}" type="pres">
      <dgm:prSet presAssocID="{56BA3483-194F-4A5D-8AAA-8E0AA254EA8F}" presName="parentLin" presStyleCnt="0"/>
      <dgm:spPr/>
    </dgm:pt>
    <dgm:pt modelId="{42C54BE4-05D3-4523-9196-ACE40F9FC1CE}" type="pres">
      <dgm:prSet presAssocID="{56BA3483-194F-4A5D-8AAA-8E0AA254EA8F}" presName="parentLeftMargin" presStyleLbl="node1" presStyleIdx="0" presStyleCnt="3"/>
      <dgm:spPr/>
      <dgm:t>
        <a:bodyPr/>
        <a:lstStyle/>
        <a:p>
          <a:endParaRPr lang="en-IN"/>
        </a:p>
      </dgm:t>
    </dgm:pt>
    <dgm:pt modelId="{FAF126BB-8E12-45D9-9B95-7CC75216F62F}" type="pres">
      <dgm:prSet presAssocID="{56BA3483-194F-4A5D-8AAA-8E0AA254EA8F}" presName="parentText" presStyleLbl="node1" presStyleIdx="1" presStyleCnt="3">
        <dgm:presLayoutVars>
          <dgm:chMax val="0"/>
          <dgm:bulletEnabled val="1"/>
        </dgm:presLayoutVars>
      </dgm:prSet>
      <dgm:spPr/>
      <dgm:t>
        <a:bodyPr/>
        <a:lstStyle/>
        <a:p>
          <a:endParaRPr lang="en-IN"/>
        </a:p>
      </dgm:t>
    </dgm:pt>
    <dgm:pt modelId="{3688FEF2-3E9A-4357-828A-EC2A545CE1AE}" type="pres">
      <dgm:prSet presAssocID="{56BA3483-194F-4A5D-8AAA-8E0AA254EA8F}" presName="negativeSpace" presStyleCnt="0"/>
      <dgm:spPr/>
    </dgm:pt>
    <dgm:pt modelId="{BC2DABE6-E722-47DA-A7BA-54432F9BD136}" type="pres">
      <dgm:prSet presAssocID="{56BA3483-194F-4A5D-8AAA-8E0AA254EA8F}" presName="childText" presStyleLbl="conFgAcc1" presStyleIdx="1" presStyleCnt="3">
        <dgm:presLayoutVars>
          <dgm:bulletEnabled val="1"/>
        </dgm:presLayoutVars>
      </dgm:prSet>
      <dgm:spPr/>
    </dgm:pt>
    <dgm:pt modelId="{84D57C72-CF81-41E2-9FB4-B98B479F6941}" type="pres">
      <dgm:prSet presAssocID="{55D03767-A8EF-484D-B10F-B1488E9E084B}" presName="spaceBetweenRectangles" presStyleCnt="0"/>
      <dgm:spPr/>
    </dgm:pt>
    <dgm:pt modelId="{CDA81512-7239-4775-B204-4E4F83C5C28D}" type="pres">
      <dgm:prSet presAssocID="{30672B4E-FEF4-4198-BE7E-B66FA42A7544}" presName="parentLin" presStyleCnt="0"/>
      <dgm:spPr/>
    </dgm:pt>
    <dgm:pt modelId="{23865332-8DC3-4BB2-94CA-8DA6888BC31B}" type="pres">
      <dgm:prSet presAssocID="{30672B4E-FEF4-4198-BE7E-B66FA42A7544}" presName="parentLeftMargin" presStyleLbl="node1" presStyleIdx="1" presStyleCnt="3"/>
      <dgm:spPr/>
      <dgm:t>
        <a:bodyPr/>
        <a:lstStyle/>
        <a:p>
          <a:endParaRPr lang="en-IN"/>
        </a:p>
      </dgm:t>
    </dgm:pt>
    <dgm:pt modelId="{DFDE82DF-3E3F-433B-9180-3B407034680A}" type="pres">
      <dgm:prSet presAssocID="{30672B4E-FEF4-4198-BE7E-B66FA42A7544}" presName="parentText" presStyleLbl="node1" presStyleIdx="2" presStyleCnt="3">
        <dgm:presLayoutVars>
          <dgm:chMax val="0"/>
          <dgm:bulletEnabled val="1"/>
        </dgm:presLayoutVars>
      </dgm:prSet>
      <dgm:spPr/>
      <dgm:t>
        <a:bodyPr/>
        <a:lstStyle/>
        <a:p>
          <a:endParaRPr lang="en-IN"/>
        </a:p>
      </dgm:t>
    </dgm:pt>
    <dgm:pt modelId="{26256EA7-CA77-4FFA-A4DD-6CA2A9765A0D}" type="pres">
      <dgm:prSet presAssocID="{30672B4E-FEF4-4198-BE7E-B66FA42A7544}" presName="negativeSpace" presStyleCnt="0"/>
      <dgm:spPr/>
    </dgm:pt>
    <dgm:pt modelId="{68B1A2F3-7189-4FE2-8458-2D806F566B96}" type="pres">
      <dgm:prSet presAssocID="{30672B4E-FEF4-4198-BE7E-B66FA42A7544}" presName="childText" presStyleLbl="conFgAcc1" presStyleIdx="2" presStyleCnt="3">
        <dgm:presLayoutVars>
          <dgm:bulletEnabled val="1"/>
        </dgm:presLayoutVars>
      </dgm:prSet>
      <dgm:spPr/>
    </dgm:pt>
  </dgm:ptLst>
  <dgm:cxnLst>
    <dgm:cxn modelId="{CA5FD74B-D4E2-4693-8422-4A5C0B647ABA}" type="presOf" srcId="{56BA3483-194F-4A5D-8AAA-8E0AA254EA8F}" destId="{42C54BE4-05D3-4523-9196-ACE40F9FC1CE}" srcOrd="0" destOrd="0" presId="urn:microsoft.com/office/officeart/2005/8/layout/list1"/>
    <dgm:cxn modelId="{78511D61-1EF1-4F5E-B0B9-7C2509E14BA8}" type="presOf" srcId="{A1ACC464-F2C7-45AD-ABEB-73CC607FE36F}" destId="{DAAF98E1-C4C2-4F44-BFB1-24E834AB401A}" srcOrd="0" destOrd="0" presId="urn:microsoft.com/office/officeart/2005/8/layout/list1"/>
    <dgm:cxn modelId="{222FC082-8BDC-495F-97DE-252747C85990}" srcId="{A1ACC464-F2C7-45AD-ABEB-73CC607FE36F}" destId="{30672B4E-FEF4-4198-BE7E-B66FA42A7544}" srcOrd="2" destOrd="0" parTransId="{97BC500E-A706-4125-B82A-F1C53D5661C1}" sibTransId="{089F1CAF-FB88-4159-A689-29EDD86306F0}"/>
    <dgm:cxn modelId="{FF9F67C6-CE94-45F4-A3AE-1B1F90937BDF}" type="presOf" srcId="{F9996587-98F2-4AFA-99F5-3BEB983A6B66}" destId="{D0DCE5A2-9301-4B50-A9FE-EC5D3866E3B7}" srcOrd="0" destOrd="0" presId="urn:microsoft.com/office/officeart/2005/8/layout/list1"/>
    <dgm:cxn modelId="{239D8D71-AECD-4395-A5BD-1207F7283796}" type="presOf" srcId="{F9996587-98F2-4AFA-99F5-3BEB983A6B66}" destId="{5C74C8DC-7AF9-4FA8-800A-46072F78C120}" srcOrd="1" destOrd="0" presId="urn:microsoft.com/office/officeart/2005/8/layout/list1"/>
    <dgm:cxn modelId="{51532D75-6C36-4550-AD69-43817316E0E6}" type="presOf" srcId="{56BA3483-194F-4A5D-8AAA-8E0AA254EA8F}" destId="{FAF126BB-8E12-45D9-9B95-7CC75216F62F}" srcOrd="1" destOrd="0" presId="urn:microsoft.com/office/officeart/2005/8/layout/list1"/>
    <dgm:cxn modelId="{A143C8F3-5669-458E-9A84-FFBBBE528C34}" type="presOf" srcId="{30672B4E-FEF4-4198-BE7E-B66FA42A7544}" destId="{23865332-8DC3-4BB2-94CA-8DA6888BC31B}" srcOrd="0" destOrd="0" presId="urn:microsoft.com/office/officeart/2005/8/layout/list1"/>
    <dgm:cxn modelId="{C26F0297-87F2-4D7A-A762-8986692E263D}" srcId="{A1ACC464-F2C7-45AD-ABEB-73CC607FE36F}" destId="{F9996587-98F2-4AFA-99F5-3BEB983A6B66}" srcOrd="0" destOrd="0" parTransId="{5CA8D5F4-1D0A-4038-84BE-9D86ABA90673}" sibTransId="{12E388C5-5B49-4E73-93F5-3F439CF6653F}"/>
    <dgm:cxn modelId="{82925C45-F669-4286-B6EE-36FDC07D6BA5}" type="presOf" srcId="{30672B4E-FEF4-4198-BE7E-B66FA42A7544}" destId="{DFDE82DF-3E3F-433B-9180-3B407034680A}" srcOrd="1" destOrd="0" presId="urn:microsoft.com/office/officeart/2005/8/layout/list1"/>
    <dgm:cxn modelId="{7ACEEF71-2F5F-49F0-BC03-1AF98BB13A2A}" srcId="{A1ACC464-F2C7-45AD-ABEB-73CC607FE36F}" destId="{56BA3483-194F-4A5D-8AAA-8E0AA254EA8F}" srcOrd="1" destOrd="0" parTransId="{5B6CECFF-88F7-4AA2-AECF-B7A240BEF27B}" sibTransId="{55D03767-A8EF-484D-B10F-B1488E9E084B}"/>
    <dgm:cxn modelId="{D0792E5E-439B-4296-9173-FC9DB0A1208B}" type="presParOf" srcId="{DAAF98E1-C4C2-4F44-BFB1-24E834AB401A}" destId="{4BDD6AF8-C261-4EDE-AFA3-9AB0BABAEB20}" srcOrd="0" destOrd="0" presId="urn:microsoft.com/office/officeart/2005/8/layout/list1"/>
    <dgm:cxn modelId="{0089B51E-B1EC-4D72-AFF4-6A2A467BFA7B}" type="presParOf" srcId="{4BDD6AF8-C261-4EDE-AFA3-9AB0BABAEB20}" destId="{D0DCE5A2-9301-4B50-A9FE-EC5D3866E3B7}" srcOrd="0" destOrd="0" presId="urn:microsoft.com/office/officeart/2005/8/layout/list1"/>
    <dgm:cxn modelId="{EA3F5613-6D57-4634-8D76-53A5AC748D62}" type="presParOf" srcId="{4BDD6AF8-C261-4EDE-AFA3-9AB0BABAEB20}" destId="{5C74C8DC-7AF9-4FA8-800A-46072F78C120}" srcOrd="1" destOrd="0" presId="urn:microsoft.com/office/officeart/2005/8/layout/list1"/>
    <dgm:cxn modelId="{287BF5AA-7E6C-41D8-A918-E3F8E2C6770C}" type="presParOf" srcId="{DAAF98E1-C4C2-4F44-BFB1-24E834AB401A}" destId="{B95A5FE4-0779-44E8-8E56-BA7E31B9D92F}" srcOrd="1" destOrd="0" presId="urn:microsoft.com/office/officeart/2005/8/layout/list1"/>
    <dgm:cxn modelId="{4F8FA022-C455-4AA1-99EC-EB2ABDA94E89}" type="presParOf" srcId="{DAAF98E1-C4C2-4F44-BFB1-24E834AB401A}" destId="{BBF57289-82C8-4452-A888-150DC462531A}" srcOrd="2" destOrd="0" presId="urn:microsoft.com/office/officeart/2005/8/layout/list1"/>
    <dgm:cxn modelId="{298B49D4-A922-4EDB-8D71-54C266D2639C}" type="presParOf" srcId="{DAAF98E1-C4C2-4F44-BFB1-24E834AB401A}" destId="{6E94EB5B-8153-4156-A74D-B94B97D63348}" srcOrd="3" destOrd="0" presId="urn:microsoft.com/office/officeart/2005/8/layout/list1"/>
    <dgm:cxn modelId="{A23EBA14-9FF3-4C53-AE41-B5B05A30EDD2}" type="presParOf" srcId="{DAAF98E1-C4C2-4F44-BFB1-24E834AB401A}" destId="{FC573E4F-2170-47C3-A526-6D5AA782D8B2}" srcOrd="4" destOrd="0" presId="urn:microsoft.com/office/officeart/2005/8/layout/list1"/>
    <dgm:cxn modelId="{14656A55-F995-46B8-8D93-EE3D3CC67DF1}" type="presParOf" srcId="{FC573E4F-2170-47C3-A526-6D5AA782D8B2}" destId="{42C54BE4-05D3-4523-9196-ACE40F9FC1CE}" srcOrd="0" destOrd="0" presId="urn:microsoft.com/office/officeart/2005/8/layout/list1"/>
    <dgm:cxn modelId="{ADC0259D-CDE2-44CA-B53D-8E90CB12B270}" type="presParOf" srcId="{FC573E4F-2170-47C3-A526-6D5AA782D8B2}" destId="{FAF126BB-8E12-45D9-9B95-7CC75216F62F}" srcOrd="1" destOrd="0" presId="urn:microsoft.com/office/officeart/2005/8/layout/list1"/>
    <dgm:cxn modelId="{DD586F14-C50A-4879-BCA7-9CBAF62DB9CD}" type="presParOf" srcId="{DAAF98E1-C4C2-4F44-BFB1-24E834AB401A}" destId="{3688FEF2-3E9A-4357-828A-EC2A545CE1AE}" srcOrd="5" destOrd="0" presId="urn:microsoft.com/office/officeart/2005/8/layout/list1"/>
    <dgm:cxn modelId="{391BBE8D-4641-49E4-A7D4-92C3321210A4}" type="presParOf" srcId="{DAAF98E1-C4C2-4F44-BFB1-24E834AB401A}" destId="{BC2DABE6-E722-47DA-A7BA-54432F9BD136}" srcOrd="6" destOrd="0" presId="urn:microsoft.com/office/officeart/2005/8/layout/list1"/>
    <dgm:cxn modelId="{4D7F77E4-E609-4E1B-99D5-6102FEA9C636}" type="presParOf" srcId="{DAAF98E1-C4C2-4F44-BFB1-24E834AB401A}" destId="{84D57C72-CF81-41E2-9FB4-B98B479F6941}" srcOrd="7" destOrd="0" presId="urn:microsoft.com/office/officeart/2005/8/layout/list1"/>
    <dgm:cxn modelId="{67D10E3C-8544-4487-A0B1-CF84A4613134}" type="presParOf" srcId="{DAAF98E1-C4C2-4F44-BFB1-24E834AB401A}" destId="{CDA81512-7239-4775-B204-4E4F83C5C28D}" srcOrd="8" destOrd="0" presId="urn:microsoft.com/office/officeart/2005/8/layout/list1"/>
    <dgm:cxn modelId="{2A97BA56-7E59-4FE1-8CBC-A5297E08D9F1}" type="presParOf" srcId="{CDA81512-7239-4775-B204-4E4F83C5C28D}" destId="{23865332-8DC3-4BB2-94CA-8DA6888BC31B}" srcOrd="0" destOrd="0" presId="urn:microsoft.com/office/officeart/2005/8/layout/list1"/>
    <dgm:cxn modelId="{EBA6C474-23F0-400A-8663-D09D758AA085}" type="presParOf" srcId="{CDA81512-7239-4775-B204-4E4F83C5C28D}" destId="{DFDE82DF-3E3F-433B-9180-3B407034680A}" srcOrd="1" destOrd="0" presId="urn:microsoft.com/office/officeart/2005/8/layout/list1"/>
    <dgm:cxn modelId="{9EE96517-43A4-4FD7-BE86-04AA3A80912D}" type="presParOf" srcId="{DAAF98E1-C4C2-4F44-BFB1-24E834AB401A}" destId="{26256EA7-CA77-4FFA-A4DD-6CA2A9765A0D}" srcOrd="9" destOrd="0" presId="urn:microsoft.com/office/officeart/2005/8/layout/list1"/>
    <dgm:cxn modelId="{878FC2A9-FF8F-4294-8765-78A9227356A2}" type="presParOf" srcId="{DAAF98E1-C4C2-4F44-BFB1-24E834AB401A}" destId="{68B1A2F3-7189-4FE2-8458-2D806F566B96}"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683A2C-BACD-4889-856D-8658EA3F149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361150B5-F0C2-4628-8274-1DCA25F3D57E}">
      <dgm:prSet phldrT="[Text]"/>
      <dgm:spPr/>
      <dgm:t>
        <a:bodyPr/>
        <a:lstStyle/>
        <a:p>
          <a:r>
            <a:rPr lang="en-US" smtClean="0"/>
            <a:t>delay() </a:t>
          </a:r>
          <a:endParaRPr lang="en-IN"/>
        </a:p>
      </dgm:t>
    </dgm:pt>
    <dgm:pt modelId="{E48F5B32-3F40-43A6-8927-2C28A4DCA409}" type="parTrans" cxnId="{E8674EC7-E150-4B9A-8C32-BB0EE78B8AF1}">
      <dgm:prSet/>
      <dgm:spPr/>
      <dgm:t>
        <a:bodyPr/>
        <a:lstStyle/>
        <a:p>
          <a:endParaRPr lang="en-IN"/>
        </a:p>
      </dgm:t>
    </dgm:pt>
    <dgm:pt modelId="{6533EF69-B961-4CFB-A35E-CD7C8A91AB21}" type="sibTrans" cxnId="{E8674EC7-E150-4B9A-8C32-BB0EE78B8AF1}">
      <dgm:prSet/>
      <dgm:spPr/>
      <dgm:t>
        <a:bodyPr/>
        <a:lstStyle/>
        <a:p>
          <a:endParaRPr lang="en-IN"/>
        </a:p>
      </dgm:t>
    </dgm:pt>
    <dgm:pt modelId="{71467BAC-F715-466F-8B10-E4FE280B7530}">
      <dgm:prSet/>
      <dgm:spPr/>
      <dgm:t>
        <a:bodyPr/>
        <a:lstStyle/>
        <a:p>
          <a:r>
            <a:rPr lang="en-US" smtClean="0"/>
            <a:t>delayMicroseconds() </a:t>
          </a:r>
          <a:endParaRPr lang="en-US" dirty="0"/>
        </a:p>
      </dgm:t>
    </dgm:pt>
    <dgm:pt modelId="{DA955266-08F7-4A10-A9A6-34A9493FD498}" type="parTrans" cxnId="{67F615A7-A78C-400A-960E-C2AC9981433D}">
      <dgm:prSet/>
      <dgm:spPr/>
      <dgm:t>
        <a:bodyPr/>
        <a:lstStyle/>
        <a:p>
          <a:endParaRPr lang="en-IN"/>
        </a:p>
      </dgm:t>
    </dgm:pt>
    <dgm:pt modelId="{FA4FC4F9-0DEA-408B-AB4A-626C878206F2}" type="sibTrans" cxnId="{67F615A7-A78C-400A-960E-C2AC9981433D}">
      <dgm:prSet/>
      <dgm:spPr/>
      <dgm:t>
        <a:bodyPr/>
        <a:lstStyle/>
        <a:p>
          <a:endParaRPr lang="en-IN"/>
        </a:p>
      </dgm:t>
    </dgm:pt>
    <dgm:pt modelId="{5C122161-45BB-4961-B48E-A249182A200D}">
      <dgm:prSet/>
      <dgm:spPr/>
      <dgm:t>
        <a:bodyPr/>
        <a:lstStyle/>
        <a:p>
          <a:r>
            <a:rPr lang="en-US" dirty="0" err="1" smtClean="0"/>
            <a:t>millis</a:t>
          </a:r>
          <a:r>
            <a:rPr lang="en-US" dirty="0" smtClean="0"/>
            <a:t>()</a:t>
          </a:r>
          <a:endParaRPr lang="en-US" dirty="0"/>
        </a:p>
      </dgm:t>
    </dgm:pt>
    <dgm:pt modelId="{9C34F8F2-87C5-4F2F-820E-2F2C87BABC9E}" type="parTrans" cxnId="{413C8152-09E7-475F-BC41-F414388417D1}">
      <dgm:prSet/>
      <dgm:spPr/>
      <dgm:t>
        <a:bodyPr/>
        <a:lstStyle/>
        <a:p>
          <a:endParaRPr lang="en-IN"/>
        </a:p>
      </dgm:t>
    </dgm:pt>
    <dgm:pt modelId="{819C5E45-3BE3-4763-9066-00DB7FC4A128}" type="sibTrans" cxnId="{413C8152-09E7-475F-BC41-F414388417D1}">
      <dgm:prSet/>
      <dgm:spPr/>
      <dgm:t>
        <a:bodyPr/>
        <a:lstStyle/>
        <a:p>
          <a:endParaRPr lang="en-IN"/>
        </a:p>
      </dgm:t>
    </dgm:pt>
    <dgm:pt modelId="{D79CDD22-EDB8-41BB-B8B8-4AFACA476ECF}">
      <dgm:prSet/>
      <dgm:spPr/>
      <dgm:t>
        <a:bodyPr/>
        <a:lstStyle/>
        <a:p>
          <a:r>
            <a:rPr lang="en-US" smtClean="0"/>
            <a:t>micros()</a:t>
          </a:r>
          <a:endParaRPr lang="en-US" dirty="0"/>
        </a:p>
      </dgm:t>
    </dgm:pt>
    <dgm:pt modelId="{F8F7819D-A414-45DE-9135-58AFFF304FC9}" type="parTrans" cxnId="{548DA6ED-7DF2-4DCB-8AE3-4E30C7009632}">
      <dgm:prSet/>
      <dgm:spPr/>
      <dgm:t>
        <a:bodyPr/>
        <a:lstStyle/>
        <a:p>
          <a:endParaRPr lang="en-US"/>
        </a:p>
      </dgm:t>
    </dgm:pt>
    <dgm:pt modelId="{7834416E-A67A-4FB8-B85D-C5A770BF4FE9}" type="sibTrans" cxnId="{548DA6ED-7DF2-4DCB-8AE3-4E30C7009632}">
      <dgm:prSet/>
      <dgm:spPr/>
      <dgm:t>
        <a:bodyPr/>
        <a:lstStyle/>
        <a:p>
          <a:endParaRPr lang="en-US"/>
        </a:p>
      </dgm:t>
    </dgm:pt>
    <dgm:pt modelId="{84322EB5-27B3-4E99-A433-528B4C0C75CE}" type="pres">
      <dgm:prSet presAssocID="{96683A2C-BACD-4889-856D-8658EA3F149E}" presName="linear" presStyleCnt="0">
        <dgm:presLayoutVars>
          <dgm:dir/>
          <dgm:animLvl val="lvl"/>
          <dgm:resizeHandles val="exact"/>
        </dgm:presLayoutVars>
      </dgm:prSet>
      <dgm:spPr/>
      <dgm:t>
        <a:bodyPr/>
        <a:lstStyle/>
        <a:p>
          <a:endParaRPr lang="en-IN"/>
        </a:p>
      </dgm:t>
    </dgm:pt>
    <dgm:pt modelId="{BEEC48A5-E225-48AC-AC70-8CF5C96F3F18}" type="pres">
      <dgm:prSet presAssocID="{361150B5-F0C2-4628-8274-1DCA25F3D57E}" presName="parentLin" presStyleCnt="0"/>
      <dgm:spPr/>
    </dgm:pt>
    <dgm:pt modelId="{3799CA08-F6C7-43FB-BA1A-C613899FDD04}" type="pres">
      <dgm:prSet presAssocID="{361150B5-F0C2-4628-8274-1DCA25F3D57E}" presName="parentLeftMargin" presStyleLbl="node1" presStyleIdx="0" presStyleCnt="4"/>
      <dgm:spPr/>
      <dgm:t>
        <a:bodyPr/>
        <a:lstStyle/>
        <a:p>
          <a:endParaRPr lang="en-IN"/>
        </a:p>
      </dgm:t>
    </dgm:pt>
    <dgm:pt modelId="{D8FBF3D6-9E0C-4E21-A785-240155B008D6}" type="pres">
      <dgm:prSet presAssocID="{361150B5-F0C2-4628-8274-1DCA25F3D57E}" presName="parentText" presStyleLbl="node1" presStyleIdx="0" presStyleCnt="4">
        <dgm:presLayoutVars>
          <dgm:chMax val="0"/>
          <dgm:bulletEnabled val="1"/>
        </dgm:presLayoutVars>
      </dgm:prSet>
      <dgm:spPr/>
      <dgm:t>
        <a:bodyPr/>
        <a:lstStyle/>
        <a:p>
          <a:endParaRPr lang="en-IN"/>
        </a:p>
      </dgm:t>
    </dgm:pt>
    <dgm:pt modelId="{0B5233E3-B8AB-4A12-A971-4B88624039E0}" type="pres">
      <dgm:prSet presAssocID="{361150B5-F0C2-4628-8274-1DCA25F3D57E}" presName="negativeSpace" presStyleCnt="0"/>
      <dgm:spPr/>
    </dgm:pt>
    <dgm:pt modelId="{BE0A7803-BBC1-4944-A7F8-EF8EE6D56C23}" type="pres">
      <dgm:prSet presAssocID="{361150B5-F0C2-4628-8274-1DCA25F3D57E}" presName="childText" presStyleLbl="conFgAcc1" presStyleIdx="0" presStyleCnt="4">
        <dgm:presLayoutVars>
          <dgm:bulletEnabled val="1"/>
        </dgm:presLayoutVars>
      </dgm:prSet>
      <dgm:spPr/>
    </dgm:pt>
    <dgm:pt modelId="{4657C7A8-1422-4DD7-8742-2F634D3AE8C0}" type="pres">
      <dgm:prSet presAssocID="{6533EF69-B961-4CFB-A35E-CD7C8A91AB21}" presName="spaceBetweenRectangles" presStyleCnt="0"/>
      <dgm:spPr/>
    </dgm:pt>
    <dgm:pt modelId="{9CC98D1C-D8D6-439B-ADA5-3A72AF9FE988}" type="pres">
      <dgm:prSet presAssocID="{71467BAC-F715-466F-8B10-E4FE280B7530}" presName="parentLin" presStyleCnt="0"/>
      <dgm:spPr/>
    </dgm:pt>
    <dgm:pt modelId="{9DF56479-29F5-4C2B-B102-F08036C6B09D}" type="pres">
      <dgm:prSet presAssocID="{71467BAC-F715-466F-8B10-E4FE280B7530}" presName="parentLeftMargin" presStyleLbl="node1" presStyleIdx="0" presStyleCnt="4"/>
      <dgm:spPr/>
      <dgm:t>
        <a:bodyPr/>
        <a:lstStyle/>
        <a:p>
          <a:endParaRPr lang="en-IN"/>
        </a:p>
      </dgm:t>
    </dgm:pt>
    <dgm:pt modelId="{017688AF-905B-4C85-B240-FD54B1B8B10B}" type="pres">
      <dgm:prSet presAssocID="{71467BAC-F715-466F-8B10-E4FE280B7530}" presName="parentText" presStyleLbl="node1" presStyleIdx="1" presStyleCnt="4">
        <dgm:presLayoutVars>
          <dgm:chMax val="0"/>
          <dgm:bulletEnabled val="1"/>
        </dgm:presLayoutVars>
      </dgm:prSet>
      <dgm:spPr/>
      <dgm:t>
        <a:bodyPr/>
        <a:lstStyle/>
        <a:p>
          <a:endParaRPr lang="en-IN"/>
        </a:p>
      </dgm:t>
    </dgm:pt>
    <dgm:pt modelId="{6927955C-DDA0-47D3-A1A1-DC10321E2840}" type="pres">
      <dgm:prSet presAssocID="{71467BAC-F715-466F-8B10-E4FE280B7530}" presName="negativeSpace" presStyleCnt="0"/>
      <dgm:spPr/>
    </dgm:pt>
    <dgm:pt modelId="{17BB713E-63B7-4C82-8A2D-9C9D9222AF27}" type="pres">
      <dgm:prSet presAssocID="{71467BAC-F715-466F-8B10-E4FE280B7530}" presName="childText" presStyleLbl="conFgAcc1" presStyleIdx="1" presStyleCnt="4">
        <dgm:presLayoutVars>
          <dgm:bulletEnabled val="1"/>
        </dgm:presLayoutVars>
      </dgm:prSet>
      <dgm:spPr/>
    </dgm:pt>
    <dgm:pt modelId="{0E789F3E-9D01-4B9E-AA55-05025087AEEF}" type="pres">
      <dgm:prSet presAssocID="{FA4FC4F9-0DEA-408B-AB4A-626C878206F2}" presName="spaceBetweenRectangles" presStyleCnt="0"/>
      <dgm:spPr/>
    </dgm:pt>
    <dgm:pt modelId="{F1110538-6800-41B7-8868-5DF475B73780}" type="pres">
      <dgm:prSet presAssocID="{5C122161-45BB-4961-B48E-A249182A200D}" presName="parentLin" presStyleCnt="0"/>
      <dgm:spPr/>
    </dgm:pt>
    <dgm:pt modelId="{C6893477-D427-48A9-BB69-1FB8ED034448}" type="pres">
      <dgm:prSet presAssocID="{5C122161-45BB-4961-B48E-A249182A200D}" presName="parentLeftMargin" presStyleLbl="node1" presStyleIdx="1" presStyleCnt="4"/>
      <dgm:spPr/>
      <dgm:t>
        <a:bodyPr/>
        <a:lstStyle/>
        <a:p>
          <a:endParaRPr lang="en-IN"/>
        </a:p>
      </dgm:t>
    </dgm:pt>
    <dgm:pt modelId="{E5A35A3F-A89D-4BDE-B32C-027859247B2F}" type="pres">
      <dgm:prSet presAssocID="{5C122161-45BB-4961-B48E-A249182A200D}" presName="parentText" presStyleLbl="node1" presStyleIdx="2" presStyleCnt="4">
        <dgm:presLayoutVars>
          <dgm:chMax val="0"/>
          <dgm:bulletEnabled val="1"/>
        </dgm:presLayoutVars>
      </dgm:prSet>
      <dgm:spPr/>
      <dgm:t>
        <a:bodyPr/>
        <a:lstStyle/>
        <a:p>
          <a:endParaRPr lang="en-IN"/>
        </a:p>
      </dgm:t>
    </dgm:pt>
    <dgm:pt modelId="{D4B1D19B-70E8-489C-AE68-2DC00C537B9D}" type="pres">
      <dgm:prSet presAssocID="{5C122161-45BB-4961-B48E-A249182A200D}" presName="negativeSpace" presStyleCnt="0"/>
      <dgm:spPr/>
    </dgm:pt>
    <dgm:pt modelId="{B5B22983-D254-4E39-8B00-748E8B15B6FD}" type="pres">
      <dgm:prSet presAssocID="{5C122161-45BB-4961-B48E-A249182A200D}" presName="childText" presStyleLbl="conFgAcc1" presStyleIdx="2" presStyleCnt="4">
        <dgm:presLayoutVars>
          <dgm:bulletEnabled val="1"/>
        </dgm:presLayoutVars>
      </dgm:prSet>
      <dgm:spPr/>
    </dgm:pt>
    <dgm:pt modelId="{B13CB438-8EE5-4A0C-9FB2-AFA097F8C8C3}" type="pres">
      <dgm:prSet presAssocID="{819C5E45-3BE3-4763-9066-00DB7FC4A128}" presName="spaceBetweenRectangles" presStyleCnt="0"/>
      <dgm:spPr/>
    </dgm:pt>
    <dgm:pt modelId="{803058DB-CEF0-41B3-AC5E-F1C588843829}" type="pres">
      <dgm:prSet presAssocID="{D79CDD22-EDB8-41BB-B8B8-4AFACA476ECF}" presName="parentLin" presStyleCnt="0"/>
      <dgm:spPr/>
    </dgm:pt>
    <dgm:pt modelId="{407C5A14-0380-4B0B-BD32-FD865453133D}" type="pres">
      <dgm:prSet presAssocID="{D79CDD22-EDB8-41BB-B8B8-4AFACA476ECF}" presName="parentLeftMargin" presStyleLbl="node1" presStyleIdx="2" presStyleCnt="4"/>
      <dgm:spPr/>
      <dgm:t>
        <a:bodyPr/>
        <a:lstStyle/>
        <a:p>
          <a:endParaRPr lang="en-IN"/>
        </a:p>
      </dgm:t>
    </dgm:pt>
    <dgm:pt modelId="{C26FC083-3FB9-4EF3-BFDE-AF3C3A8CE27A}" type="pres">
      <dgm:prSet presAssocID="{D79CDD22-EDB8-41BB-B8B8-4AFACA476ECF}" presName="parentText" presStyleLbl="node1" presStyleIdx="3" presStyleCnt="4">
        <dgm:presLayoutVars>
          <dgm:chMax val="0"/>
          <dgm:bulletEnabled val="1"/>
        </dgm:presLayoutVars>
      </dgm:prSet>
      <dgm:spPr/>
      <dgm:t>
        <a:bodyPr/>
        <a:lstStyle/>
        <a:p>
          <a:endParaRPr lang="en-IN"/>
        </a:p>
      </dgm:t>
    </dgm:pt>
    <dgm:pt modelId="{44EBBDBA-96F3-41D8-84A7-4A12889E3DEC}" type="pres">
      <dgm:prSet presAssocID="{D79CDD22-EDB8-41BB-B8B8-4AFACA476ECF}" presName="negativeSpace" presStyleCnt="0"/>
      <dgm:spPr/>
    </dgm:pt>
    <dgm:pt modelId="{B28B43C3-40F1-4805-AF3B-98DD121B80F9}" type="pres">
      <dgm:prSet presAssocID="{D79CDD22-EDB8-41BB-B8B8-4AFACA476ECF}" presName="childText" presStyleLbl="conFgAcc1" presStyleIdx="3" presStyleCnt="4">
        <dgm:presLayoutVars>
          <dgm:bulletEnabled val="1"/>
        </dgm:presLayoutVars>
      </dgm:prSet>
      <dgm:spPr/>
    </dgm:pt>
  </dgm:ptLst>
  <dgm:cxnLst>
    <dgm:cxn modelId="{A0092BDD-2EBB-4040-9600-4608E9252CD9}" type="presOf" srcId="{5C122161-45BB-4961-B48E-A249182A200D}" destId="{C6893477-D427-48A9-BB69-1FB8ED034448}" srcOrd="0" destOrd="0" presId="urn:microsoft.com/office/officeart/2005/8/layout/list1"/>
    <dgm:cxn modelId="{548DA6ED-7DF2-4DCB-8AE3-4E30C7009632}" srcId="{96683A2C-BACD-4889-856D-8658EA3F149E}" destId="{D79CDD22-EDB8-41BB-B8B8-4AFACA476ECF}" srcOrd="3" destOrd="0" parTransId="{F8F7819D-A414-45DE-9135-58AFFF304FC9}" sibTransId="{7834416E-A67A-4FB8-B85D-C5A770BF4FE9}"/>
    <dgm:cxn modelId="{1468A2A9-2971-4D79-A330-593A85958E0C}" type="presOf" srcId="{D79CDD22-EDB8-41BB-B8B8-4AFACA476ECF}" destId="{C26FC083-3FB9-4EF3-BFDE-AF3C3A8CE27A}" srcOrd="1" destOrd="0" presId="urn:microsoft.com/office/officeart/2005/8/layout/list1"/>
    <dgm:cxn modelId="{413C8152-09E7-475F-BC41-F414388417D1}" srcId="{96683A2C-BACD-4889-856D-8658EA3F149E}" destId="{5C122161-45BB-4961-B48E-A249182A200D}" srcOrd="2" destOrd="0" parTransId="{9C34F8F2-87C5-4F2F-820E-2F2C87BABC9E}" sibTransId="{819C5E45-3BE3-4763-9066-00DB7FC4A128}"/>
    <dgm:cxn modelId="{B077A31C-0FFB-469A-8089-2D7F57D64DD5}" type="presOf" srcId="{71467BAC-F715-466F-8B10-E4FE280B7530}" destId="{017688AF-905B-4C85-B240-FD54B1B8B10B}" srcOrd="1" destOrd="0" presId="urn:microsoft.com/office/officeart/2005/8/layout/list1"/>
    <dgm:cxn modelId="{2D104BA2-5CA8-4884-B730-A32EA0662269}" type="presOf" srcId="{71467BAC-F715-466F-8B10-E4FE280B7530}" destId="{9DF56479-29F5-4C2B-B102-F08036C6B09D}" srcOrd="0" destOrd="0" presId="urn:microsoft.com/office/officeart/2005/8/layout/list1"/>
    <dgm:cxn modelId="{3AD46054-73DA-48F6-8956-9BF2466B0979}" type="presOf" srcId="{361150B5-F0C2-4628-8274-1DCA25F3D57E}" destId="{3799CA08-F6C7-43FB-BA1A-C613899FDD04}" srcOrd="0" destOrd="0" presId="urn:microsoft.com/office/officeart/2005/8/layout/list1"/>
    <dgm:cxn modelId="{E8674EC7-E150-4B9A-8C32-BB0EE78B8AF1}" srcId="{96683A2C-BACD-4889-856D-8658EA3F149E}" destId="{361150B5-F0C2-4628-8274-1DCA25F3D57E}" srcOrd="0" destOrd="0" parTransId="{E48F5B32-3F40-43A6-8927-2C28A4DCA409}" sibTransId="{6533EF69-B961-4CFB-A35E-CD7C8A91AB21}"/>
    <dgm:cxn modelId="{BA9EAEC1-F6A4-4C21-9A72-C436AE6EF0B6}" type="presOf" srcId="{D79CDD22-EDB8-41BB-B8B8-4AFACA476ECF}" destId="{407C5A14-0380-4B0B-BD32-FD865453133D}" srcOrd="0" destOrd="0" presId="urn:microsoft.com/office/officeart/2005/8/layout/list1"/>
    <dgm:cxn modelId="{F5F57D89-FA4E-47DB-A179-4B0EA54E72BF}" type="presOf" srcId="{96683A2C-BACD-4889-856D-8658EA3F149E}" destId="{84322EB5-27B3-4E99-A433-528B4C0C75CE}" srcOrd="0" destOrd="0" presId="urn:microsoft.com/office/officeart/2005/8/layout/list1"/>
    <dgm:cxn modelId="{F40EB963-B5FE-45F9-9E1E-82BFE3254AA0}" type="presOf" srcId="{361150B5-F0C2-4628-8274-1DCA25F3D57E}" destId="{D8FBF3D6-9E0C-4E21-A785-240155B008D6}" srcOrd="1" destOrd="0" presId="urn:microsoft.com/office/officeart/2005/8/layout/list1"/>
    <dgm:cxn modelId="{67F615A7-A78C-400A-960E-C2AC9981433D}" srcId="{96683A2C-BACD-4889-856D-8658EA3F149E}" destId="{71467BAC-F715-466F-8B10-E4FE280B7530}" srcOrd="1" destOrd="0" parTransId="{DA955266-08F7-4A10-A9A6-34A9493FD498}" sibTransId="{FA4FC4F9-0DEA-408B-AB4A-626C878206F2}"/>
    <dgm:cxn modelId="{59608DD0-3452-4551-BF78-5A6EA5D5289F}" type="presOf" srcId="{5C122161-45BB-4961-B48E-A249182A200D}" destId="{E5A35A3F-A89D-4BDE-B32C-027859247B2F}" srcOrd="1" destOrd="0" presId="urn:microsoft.com/office/officeart/2005/8/layout/list1"/>
    <dgm:cxn modelId="{8D18979B-6094-49D5-B244-0C10459B52B3}" type="presParOf" srcId="{84322EB5-27B3-4E99-A433-528B4C0C75CE}" destId="{BEEC48A5-E225-48AC-AC70-8CF5C96F3F18}" srcOrd="0" destOrd="0" presId="urn:microsoft.com/office/officeart/2005/8/layout/list1"/>
    <dgm:cxn modelId="{467A4005-C4BD-4D2F-8967-C2C5C7175E71}" type="presParOf" srcId="{BEEC48A5-E225-48AC-AC70-8CF5C96F3F18}" destId="{3799CA08-F6C7-43FB-BA1A-C613899FDD04}" srcOrd="0" destOrd="0" presId="urn:microsoft.com/office/officeart/2005/8/layout/list1"/>
    <dgm:cxn modelId="{AED730B7-4EC1-46FC-92F7-F988BD7B1FF2}" type="presParOf" srcId="{BEEC48A5-E225-48AC-AC70-8CF5C96F3F18}" destId="{D8FBF3D6-9E0C-4E21-A785-240155B008D6}" srcOrd="1" destOrd="0" presId="urn:microsoft.com/office/officeart/2005/8/layout/list1"/>
    <dgm:cxn modelId="{0571A19B-2EEC-474D-B655-D0BEE031EEC2}" type="presParOf" srcId="{84322EB5-27B3-4E99-A433-528B4C0C75CE}" destId="{0B5233E3-B8AB-4A12-A971-4B88624039E0}" srcOrd="1" destOrd="0" presId="urn:microsoft.com/office/officeart/2005/8/layout/list1"/>
    <dgm:cxn modelId="{2BE6D484-FE61-42A6-A99D-60587C5FBA7A}" type="presParOf" srcId="{84322EB5-27B3-4E99-A433-528B4C0C75CE}" destId="{BE0A7803-BBC1-4944-A7F8-EF8EE6D56C23}" srcOrd="2" destOrd="0" presId="urn:microsoft.com/office/officeart/2005/8/layout/list1"/>
    <dgm:cxn modelId="{81BBB0A1-500F-4C8B-82EE-E2148398AB47}" type="presParOf" srcId="{84322EB5-27B3-4E99-A433-528B4C0C75CE}" destId="{4657C7A8-1422-4DD7-8742-2F634D3AE8C0}" srcOrd="3" destOrd="0" presId="urn:microsoft.com/office/officeart/2005/8/layout/list1"/>
    <dgm:cxn modelId="{A2F7FC57-9A86-448B-8387-FB81B99D5F8D}" type="presParOf" srcId="{84322EB5-27B3-4E99-A433-528B4C0C75CE}" destId="{9CC98D1C-D8D6-439B-ADA5-3A72AF9FE988}" srcOrd="4" destOrd="0" presId="urn:microsoft.com/office/officeart/2005/8/layout/list1"/>
    <dgm:cxn modelId="{DE4186ED-DF48-47A3-97FF-FAE48EB194E8}" type="presParOf" srcId="{9CC98D1C-D8D6-439B-ADA5-3A72AF9FE988}" destId="{9DF56479-29F5-4C2B-B102-F08036C6B09D}" srcOrd="0" destOrd="0" presId="urn:microsoft.com/office/officeart/2005/8/layout/list1"/>
    <dgm:cxn modelId="{AB674E90-8C8D-4C55-9F51-4CC8A3D6FE45}" type="presParOf" srcId="{9CC98D1C-D8D6-439B-ADA5-3A72AF9FE988}" destId="{017688AF-905B-4C85-B240-FD54B1B8B10B}" srcOrd="1" destOrd="0" presId="urn:microsoft.com/office/officeart/2005/8/layout/list1"/>
    <dgm:cxn modelId="{52091212-1948-4CFC-BBD3-9CF15FC09E6E}" type="presParOf" srcId="{84322EB5-27B3-4E99-A433-528B4C0C75CE}" destId="{6927955C-DDA0-47D3-A1A1-DC10321E2840}" srcOrd="5" destOrd="0" presId="urn:microsoft.com/office/officeart/2005/8/layout/list1"/>
    <dgm:cxn modelId="{C436B2D6-1E22-41F6-A767-03EB06099B75}" type="presParOf" srcId="{84322EB5-27B3-4E99-A433-528B4C0C75CE}" destId="{17BB713E-63B7-4C82-8A2D-9C9D9222AF27}" srcOrd="6" destOrd="0" presId="urn:microsoft.com/office/officeart/2005/8/layout/list1"/>
    <dgm:cxn modelId="{87503D4A-0C57-4691-8589-9F56915703E4}" type="presParOf" srcId="{84322EB5-27B3-4E99-A433-528B4C0C75CE}" destId="{0E789F3E-9D01-4B9E-AA55-05025087AEEF}" srcOrd="7" destOrd="0" presId="urn:microsoft.com/office/officeart/2005/8/layout/list1"/>
    <dgm:cxn modelId="{4F2768AB-CBF4-4520-8150-29F6D5997B22}" type="presParOf" srcId="{84322EB5-27B3-4E99-A433-528B4C0C75CE}" destId="{F1110538-6800-41B7-8868-5DF475B73780}" srcOrd="8" destOrd="0" presId="urn:microsoft.com/office/officeart/2005/8/layout/list1"/>
    <dgm:cxn modelId="{7FD9E580-55BF-4A5F-AA58-6349F1F8AF86}" type="presParOf" srcId="{F1110538-6800-41B7-8868-5DF475B73780}" destId="{C6893477-D427-48A9-BB69-1FB8ED034448}" srcOrd="0" destOrd="0" presId="urn:microsoft.com/office/officeart/2005/8/layout/list1"/>
    <dgm:cxn modelId="{F80DEB80-EB29-451F-9709-99C440452B1A}" type="presParOf" srcId="{F1110538-6800-41B7-8868-5DF475B73780}" destId="{E5A35A3F-A89D-4BDE-B32C-027859247B2F}" srcOrd="1" destOrd="0" presId="urn:microsoft.com/office/officeart/2005/8/layout/list1"/>
    <dgm:cxn modelId="{7A2E0AD1-E3F8-4E03-9C9A-9E63E6DCE140}" type="presParOf" srcId="{84322EB5-27B3-4E99-A433-528B4C0C75CE}" destId="{D4B1D19B-70E8-489C-AE68-2DC00C537B9D}" srcOrd="9" destOrd="0" presId="urn:microsoft.com/office/officeart/2005/8/layout/list1"/>
    <dgm:cxn modelId="{71591472-1C2B-469F-9055-611BA2D076F2}" type="presParOf" srcId="{84322EB5-27B3-4E99-A433-528B4C0C75CE}" destId="{B5B22983-D254-4E39-8B00-748E8B15B6FD}" srcOrd="10" destOrd="0" presId="urn:microsoft.com/office/officeart/2005/8/layout/list1"/>
    <dgm:cxn modelId="{4C7BF92B-E472-4D5C-8CFA-0C76F1C9D867}" type="presParOf" srcId="{84322EB5-27B3-4E99-A433-528B4C0C75CE}" destId="{B13CB438-8EE5-4A0C-9FB2-AFA097F8C8C3}" srcOrd="11" destOrd="0" presId="urn:microsoft.com/office/officeart/2005/8/layout/list1"/>
    <dgm:cxn modelId="{A710EDA8-F975-4177-82C8-2F2D1670A4C9}" type="presParOf" srcId="{84322EB5-27B3-4E99-A433-528B4C0C75CE}" destId="{803058DB-CEF0-41B3-AC5E-F1C588843829}" srcOrd="12" destOrd="0" presId="urn:microsoft.com/office/officeart/2005/8/layout/list1"/>
    <dgm:cxn modelId="{C6D02B45-89E2-4F43-A902-E192D32EE27F}" type="presParOf" srcId="{803058DB-CEF0-41B3-AC5E-F1C588843829}" destId="{407C5A14-0380-4B0B-BD32-FD865453133D}" srcOrd="0" destOrd="0" presId="urn:microsoft.com/office/officeart/2005/8/layout/list1"/>
    <dgm:cxn modelId="{E1EC62C9-78E5-4685-A90D-9251AC6B9C16}" type="presParOf" srcId="{803058DB-CEF0-41B3-AC5E-F1C588843829}" destId="{C26FC083-3FB9-4EF3-BFDE-AF3C3A8CE27A}" srcOrd="1" destOrd="0" presId="urn:microsoft.com/office/officeart/2005/8/layout/list1"/>
    <dgm:cxn modelId="{192BCADA-12FA-4C66-B60B-E659029C4280}" type="presParOf" srcId="{84322EB5-27B3-4E99-A433-528B4C0C75CE}" destId="{44EBBDBA-96F3-41D8-84A7-4A12889E3DEC}" srcOrd="13" destOrd="0" presId="urn:microsoft.com/office/officeart/2005/8/layout/list1"/>
    <dgm:cxn modelId="{879B8DE5-2CCA-40DE-BC08-17CD81A33B06}" type="presParOf" srcId="{84322EB5-27B3-4E99-A433-528B4C0C75CE}" destId="{B28B43C3-40F1-4805-AF3B-98DD121B80F9}"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21F2D9-333B-4504-8C45-A9D8438163FE}"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652D22A8-82E3-4FCA-BD21-01D1CD389FCF}">
      <dgm:prSet phldrT="[Text]"/>
      <dgm:spPr/>
      <dgm:t>
        <a:bodyPr/>
        <a:lstStyle/>
        <a:p>
          <a:r>
            <a:rPr lang="en-US" smtClean="0"/>
            <a:t>map() </a:t>
          </a:r>
          <a:endParaRPr lang="en-IN"/>
        </a:p>
      </dgm:t>
    </dgm:pt>
    <dgm:pt modelId="{894B4FFB-DFC0-40CE-A3B9-BBBC95227C73}" type="parTrans" cxnId="{6000205F-7EEE-44DB-B80E-8C1426252A5C}">
      <dgm:prSet/>
      <dgm:spPr/>
      <dgm:t>
        <a:bodyPr/>
        <a:lstStyle/>
        <a:p>
          <a:endParaRPr lang="en-IN"/>
        </a:p>
      </dgm:t>
    </dgm:pt>
    <dgm:pt modelId="{C7D1A96F-1BD4-453E-A535-581F4FD36343}" type="sibTrans" cxnId="{6000205F-7EEE-44DB-B80E-8C1426252A5C}">
      <dgm:prSet/>
      <dgm:spPr/>
      <dgm:t>
        <a:bodyPr/>
        <a:lstStyle/>
        <a:p>
          <a:endParaRPr lang="en-IN"/>
        </a:p>
      </dgm:t>
    </dgm:pt>
    <dgm:pt modelId="{5400890A-39FD-495E-B770-1A931C0867E5}">
      <dgm:prSet/>
      <dgm:spPr/>
      <dgm:t>
        <a:bodyPr/>
        <a:lstStyle/>
        <a:p>
          <a:r>
            <a:rPr lang="en-US" smtClean="0"/>
            <a:t>max() </a:t>
          </a:r>
          <a:endParaRPr lang="en-US" dirty="0"/>
        </a:p>
      </dgm:t>
    </dgm:pt>
    <dgm:pt modelId="{590CCC67-15CD-4513-9D81-EBBDAFE8D22F}" type="parTrans" cxnId="{EE5CA74B-82F1-4677-B70B-6A87552737CB}">
      <dgm:prSet/>
      <dgm:spPr/>
      <dgm:t>
        <a:bodyPr/>
        <a:lstStyle/>
        <a:p>
          <a:endParaRPr lang="en-IN"/>
        </a:p>
      </dgm:t>
    </dgm:pt>
    <dgm:pt modelId="{D90F031E-A76D-4FCB-9F90-8A1ECB7433CA}" type="sibTrans" cxnId="{EE5CA74B-82F1-4677-B70B-6A87552737CB}">
      <dgm:prSet/>
      <dgm:spPr/>
      <dgm:t>
        <a:bodyPr/>
        <a:lstStyle/>
        <a:p>
          <a:endParaRPr lang="en-IN"/>
        </a:p>
      </dgm:t>
    </dgm:pt>
    <dgm:pt modelId="{7B1BE811-2954-4D6E-9BAA-10ED9720CAE0}">
      <dgm:prSet/>
      <dgm:spPr/>
      <dgm:t>
        <a:bodyPr/>
        <a:lstStyle/>
        <a:p>
          <a:r>
            <a:rPr lang="en-US" smtClean="0"/>
            <a:t>min() </a:t>
          </a:r>
          <a:endParaRPr lang="en-US" dirty="0"/>
        </a:p>
      </dgm:t>
    </dgm:pt>
    <dgm:pt modelId="{4BCD0530-EDF5-4435-A961-FD37982751E5}" type="parTrans" cxnId="{8741300C-4DB7-403F-94C2-5C87F994717E}">
      <dgm:prSet/>
      <dgm:spPr/>
      <dgm:t>
        <a:bodyPr/>
        <a:lstStyle/>
        <a:p>
          <a:endParaRPr lang="en-IN"/>
        </a:p>
      </dgm:t>
    </dgm:pt>
    <dgm:pt modelId="{0F5646AD-3CDA-4D66-A4E6-A27C91BCC018}" type="sibTrans" cxnId="{8741300C-4DB7-403F-94C2-5C87F994717E}">
      <dgm:prSet/>
      <dgm:spPr/>
      <dgm:t>
        <a:bodyPr/>
        <a:lstStyle/>
        <a:p>
          <a:endParaRPr lang="en-IN"/>
        </a:p>
      </dgm:t>
    </dgm:pt>
    <dgm:pt modelId="{583D28CA-7784-4634-A72F-4A3488180D64}">
      <dgm:prSet/>
      <dgm:spPr/>
      <dgm:t>
        <a:bodyPr/>
        <a:lstStyle/>
        <a:p>
          <a:r>
            <a:rPr lang="en-US" smtClean="0"/>
            <a:t>pow() </a:t>
          </a:r>
          <a:endParaRPr lang="en-US" dirty="0"/>
        </a:p>
      </dgm:t>
    </dgm:pt>
    <dgm:pt modelId="{990C15C1-2D0D-481D-AF2D-890879982E3F}" type="parTrans" cxnId="{B2A9A510-3296-4C00-AECD-08D00C0983CD}">
      <dgm:prSet/>
      <dgm:spPr/>
      <dgm:t>
        <a:bodyPr/>
        <a:lstStyle/>
        <a:p>
          <a:endParaRPr lang="en-IN"/>
        </a:p>
      </dgm:t>
    </dgm:pt>
    <dgm:pt modelId="{A6D58EDA-4E66-4FC4-8C59-CA4838C05913}" type="sibTrans" cxnId="{B2A9A510-3296-4C00-AECD-08D00C0983CD}">
      <dgm:prSet/>
      <dgm:spPr/>
      <dgm:t>
        <a:bodyPr/>
        <a:lstStyle/>
        <a:p>
          <a:endParaRPr lang="en-IN"/>
        </a:p>
      </dgm:t>
    </dgm:pt>
    <dgm:pt modelId="{72755873-3CCC-4EE9-9E3D-8A1AD66554E9}">
      <dgm:prSet/>
      <dgm:spPr/>
      <dgm:t>
        <a:bodyPr/>
        <a:lstStyle/>
        <a:p>
          <a:r>
            <a:rPr lang="en-US" smtClean="0"/>
            <a:t>sq() </a:t>
          </a:r>
          <a:endParaRPr lang="en-US" dirty="0"/>
        </a:p>
      </dgm:t>
    </dgm:pt>
    <dgm:pt modelId="{4FF5514A-6BF0-42D4-95C2-F097E8C2BE58}" type="parTrans" cxnId="{A7E84F27-003A-4CBA-986B-99E7210BE4AA}">
      <dgm:prSet/>
      <dgm:spPr/>
      <dgm:t>
        <a:bodyPr/>
        <a:lstStyle/>
        <a:p>
          <a:endParaRPr lang="en-IN"/>
        </a:p>
      </dgm:t>
    </dgm:pt>
    <dgm:pt modelId="{A1844F0C-A08F-4338-B1D5-1CDCB433C6AE}" type="sibTrans" cxnId="{A7E84F27-003A-4CBA-986B-99E7210BE4AA}">
      <dgm:prSet/>
      <dgm:spPr/>
      <dgm:t>
        <a:bodyPr/>
        <a:lstStyle/>
        <a:p>
          <a:endParaRPr lang="en-IN"/>
        </a:p>
      </dgm:t>
    </dgm:pt>
    <dgm:pt modelId="{0E8F832B-0938-48E1-B15C-C8E340AFC0E7}">
      <dgm:prSet/>
      <dgm:spPr/>
      <dgm:t>
        <a:bodyPr/>
        <a:lstStyle/>
        <a:p>
          <a:r>
            <a:rPr lang="en-US" dirty="0" smtClean="0"/>
            <a:t>sqrt() </a:t>
          </a:r>
          <a:endParaRPr lang="en-US" dirty="0"/>
        </a:p>
      </dgm:t>
    </dgm:pt>
    <dgm:pt modelId="{37C574A4-4C68-4464-84B6-CDDC6E99D5CB}" type="parTrans" cxnId="{B2C212CC-200A-44CD-9ABF-FB008006D53C}">
      <dgm:prSet/>
      <dgm:spPr/>
      <dgm:t>
        <a:bodyPr/>
        <a:lstStyle/>
        <a:p>
          <a:endParaRPr lang="en-IN"/>
        </a:p>
      </dgm:t>
    </dgm:pt>
    <dgm:pt modelId="{A16E4371-7F98-456F-B1BC-C9DBD01C3F70}" type="sibTrans" cxnId="{B2C212CC-200A-44CD-9ABF-FB008006D53C}">
      <dgm:prSet/>
      <dgm:spPr/>
      <dgm:t>
        <a:bodyPr/>
        <a:lstStyle/>
        <a:p>
          <a:endParaRPr lang="en-IN"/>
        </a:p>
      </dgm:t>
    </dgm:pt>
    <dgm:pt modelId="{A719A59E-32AF-48F7-A8BF-F70177F43152}" type="pres">
      <dgm:prSet presAssocID="{5621F2D9-333B-4504-8C45-A9D8438163FE}" presName="linear" presStyleCnt="0">
        <dgm:presLayoutVars>
          <dgm:dir/>
          <dgm:animLvl val="lvl"/>
          <dgm:resizeHandles val="exact"/>
        </dgm:presLayoutVars>
      </dgm:prSet>
      <dgm:spPr/>
      <dgm:t>
        <a:bodyPr/>
        <a:lstStyle/>
        <a:p>
          <a:endParaRPr lang="en-IN"/>
        </a:p>
      </dgm:t>
    </dgm:pt>
    <dgm:pt modelId="{0C54CEF3-17D5-4357-9BCF-C7ABFAB1FABD}" type="pres">
      <dgm:prSet presAssocID="{652D22A8-82E3-4FCA-BD21-01D1CD389FCF}" presName="parentLin" presStyleCnt="0"/>
      <dgm:spPr/>
    </dgm:pt>
    <dgm:pt modelId="{0A362586-40D4-4FF1-BD03-7E36EBB4DA07}" type="pres">
      <dgm:prSet presAssocID="{652D22A8-82E3-4FCA-BD21-01D1CD389FCF}" presName="parentLeftMargin" presStyleLbl="node1" presStyleIdx="0" presStyleCnt="6"/>
      <dgm:spPr/>
      <dgm:t>
        <a:bodyPr/>
        <a:lstStyle/>
        <a:p>
          <a:endParaRPr lang="en-IN"/>
        </a:p>
      </dgm:t>
    </dgm:pt>
    <dgm:pt modelId="{07197734-E455-4449-9987-0D9C9DFB33B9}" type="pres">
      <dgm:prSet presAssocID="{652D22A8-82E3-4FCA-BD21-01D1CD389FCF}" presName="parentText" presStyleLbl="node1" presStyleIdx="0" presStyleCnt="6">
        <dgm:presLayoutVars>
          <dgm:chMax val="0"/>
          <dgm:bulletEnabled val="1"/>
        </dgm:presLayoutVars>
      </dgm:prSet>
      <dgm:spPr/>
      <dgm:t>
        <a:bodyPr/>
        <a:lstStyle/>
        <a:p>
          <a:endParaRPr lang="en-IN"/>
        </a:p>
      </dgm:t>
    </dgm:pt>
    <dgm:pt modelId="{B44AECF3-7468-40D1-A510-285D85CC13F5}" type="pres">
      <dgm:prSet presAssocID="{652D22A8-82E3-4FCA-BD21-01D1CD389FCF}" presName="negativeSpace" presStyleCnt="0"/>
      <dgm:spPr/>
    </dgm:pt>
    <dgm:pt modelId="{C3314A8F-37FA-47E1-8FA5-E738823F6FB1}" type="pres">
      <dgm:prSet presAssocID="{652D22A8-82E3-4FCA-BD21-01D1CD389FCF}" presName="childText" presStyleLbl="conFgAcc1" presStyleIdx="0" presStyleCnt="6">
        <dgm:presLayoutVars>
          <dgm:bulletEnabled val="1"/>
        </dgm:presLayoutVars>
      </dgm:prSet>
      <dgm:spPr/>
    </dgm:pt>
    <dgm:pt modelId="{974C62FF-0C59-45EA-8B72-B6118FDED018}" type="pres">
      <dgm:prSet presAssocID="{C7D1A96F-1BD4-453E-A535-581F4FD36343}" presName="spaceBetweenRectangles" presStyleCnt="0"/>
      <dgm:spPr/>
    </dgm:pt>
    <dgm:pt modelId="{427C4B72-B0BC-42EE-AA33-75858775B6DB}" type="pres">
      <dgm:prSet presAssocID="{5400890A-39FD-495E-B770-1A931C0867E5}" presName="parentLin" presStyleCnt="0"/>
      <dgm:spPr/>
    </dgm:pt>
    <dgm:pt modelId="{19CE2D7C-C767-4727-B58C-CD12DF018302}" type="pres">
      <dgm:prSet presAssocID="{5400890A-39FD-495E-B770-1A931C0867E5}" presName="parentLeftMargin" presStyleLbl="node1" presStyleIdx="0" presStyleCnt="6"/>
      <dgm:spPr/>
      <dgm:t>
        <a:bodyPr/>
        <a:lstStyle/>
        <a:p>
          <a:endParaRPr lang="en-IN"/>
        </a:p>
      </dgm:t>
    </dgm:pt>
    <dgm:pt modelId="{5123B2BD-3D71-46F3-A6D5-C890B1D3EE0B}" type="pres">
      <dgm:prSet presAssocID="{5400890A-39FD-495E-B770-1A931C0867E5}" presName="parentText" presStyleLbl="node1" presStyleIdx="1" presStyleCnt="6">
        <dgm:presLayoutVars>
          <dgm:chMax val="0"/>
          <dgm:bulletEnabled val="1"/>
        </dgm:presLayoutVars>
      </dgm:prSet>
      <dgm:spPr/>
      <dgm:t>
        <a:bodyPr/>
        <a:lstStyle/>
        <a:p>
          <a:endParaRPr lang="en-IN"/>
        </a:p>
      </dgm:t>
    </dgm:pt>
    <dgm:pt modelId="{D9C2D0FF-D85C-40A3-B709-350F9043F4ED}" type="pres">
      <dgm:prSet presAssocID="{5400890A-39FD-495E-B770-1A931C0867E5}" presName="negativeSpace" presStyleCnt="0"/>
      <dgm:spPr/>
    </dgm:pt>
    <dgm:pt modelId="{94044B8A-759E-4717-9E5C-BA4D42E52A48}" type="pres">
      <dgm:prSet presAssocID="{5400890A-39FD-495E-B770-1A931C0867E5}" presName="childText" presStyleLbl="conFgAcc1" presStyleIdx="1" presStyleCnt="6">
        <dgm:presLayoutVars>
          <dgm:bulletEnabled val="1"/>
        </dgm:presLayoutVars>
      </dgm:prSet>
      <dgm:spPr/>
    </dgm:pt>
    <dgm:pt modelId="{70E57B33-9199-45D1-A891-876FA4B2D6CC}" type="pres">
      <dgm:prSet presAssocID="{D90F031E-A76D-4FCB-9F90-8A1ECB7433CA}" presName="spaceBetweenRectangles" presStyleCnt="0"/>
      <dgm:spPr/>
    </dgm:pt>
    <dgm:pt modelId="{0324811F-3983-40DE-B7B3-7ACDE73E91B1}" type="pres">
      <dgm:prSet presAssocID="{7B1BE811-2954-4D6E-9BAA-10ED9720CAE0}" presName="parentLin" presStyleCnt="0"/>
      <dgm:spPr/>
    </dgm:pt>
    <dgm:pt modelId="{21AE25BA-E49A-4519-9B96-C30690ADBF8A}" type="pres">
      <dgm:prSet presAssocID="{7B1BE811-2954-4D6E-9BAA-10ED9720CAE0}" presName="parentLeftMargin" presStyleLbl="node1" presStyleIdx="1" presStyleCnt="6"/>
      <dgm:spPr/>
      <dgm:t>
        <a:bodyPr/>
        <a:lstStyle/>
        <a:p>
          <a:endParaRPr lang="en-IN"/>
        </a:p>
      </dgm:t>
    </dgm:pt>
    <dgm:pt modelId="{69FAFCAD-E608-40D0-9390-221701BC07E8}" type="pres">
      <dgm:prSet presAssocID="{7B1BE811-2954-4D6E-9BAA-10ED9720CAE0}" presName="parentText" presStyleLbl="node1" presStyleIdx="2" presStyleCnt="6">
        <dgm:presLayoutVars>
          <dgm:chMax val="0"/>
          <dgm:bulletEnabled val="1"/>
        </dgm:presLayoutVars>
      </dgm:prSet>
      <dgm:spPr/>
      <dgm:t>
        <a:bodyPr/>
        <a:lstStyle/>
        <a:p>
          <a:endParaRPr lang="en-IN"/>
        </a:p>
      </dgm:t>
    </dgm:pt>
    <dgm:pt modelId="{EBAAAC93-24BF-4606-9757-31706C3D873C}" type="pres">
      <dgm:prSet presAssocID="{7B1BE811-2954-4D6E-9BAA-10ED9720CAE0}" presName="negativeSpace" presStyleCnt="0"/>
      <dgm:spPr/>
    </dgm:pt>
    <dgm:pt modelId="{79E0FDB6-1FAC-4593-A35B-83D2599BDA7B}" type="pres">
      <dgm:prSet presAssocID="{7B1BE811-2954-4D6E-9BAA-10ED9720CAE0}" presName="childText" presStyleLbl="conFgAcc1" presStyleIdx="2" presStyleCnt="6">
        <dgm:presLayoutVars>
          <dgm:bulletEnabled val="1"/>
        </dgm:presLayoutVars>
      </dgm:prSet>
      <dgm:spPr/>
    </dgm:pt>
    <dgm:pt modelId="{FB3BBDDF-9CCA-4270-AD8D-B4DBA4AB3FF5}" type="pres">
      <dgm:prSet presAssocID="{0F5646AD-3CDA-4D66-A4E6-A27C91BCC018}" presName="spaceBetweenRectangles" presStyleCnt="0"/>
      <dgm:spPr/>
    </dgm:pt>
    <dgm:pt modelId="{5D548B58-8187-448B-8E86-2722418913DA}" type="pres">
      <dgm:prSet presAssocID="{583D28CA-7784-4634-A72F-4A3488180D64}" presName="parentLin" presStyleCnt="0"/>
      <dgm:spPr/>
    </dgm:pt>
    <dgm:pt modelId="{1A79072A-1B82-4A50-89E4-77D024C87C9D}" type="pres">
      <dgm:prSet presAssocID="{583D28CA-7784-4634-A72F-4A3488180D64}" presName="parentLeftMargin" presStyleLbl="node1" presStyleIdx="2" presStyleCnt="6"/>
      <dgm:spPr/>
      <dgm:t>
        <a:bodyPr/>
        <a:lstStyle/>
        <a:p>
          <a:endParaRPr lang="en-IN"/>
        </a:p>
      </dgm:t>
    </dgm:pt>
    <dgm:pt modelId="{EF149D1A-40B1-4856-BB92-24C9CF0855AB}" type="pres">
      <dgm:prSet presAssocID="{583D28CA-7784-4634-A72F-4A3488180D64}" presName="parentText" presStyleLbl="node1" presStyleIdx="3" presStyleCnt="6">
        <dgm:presLayoutVars>
          <dgm:chMax val="0"/>
          <dgm:bulletEnabled val="1"/>
        </dgm:presLayoutVars>
      </dgm:prSet>
      <dgm:spPr/>
      <dgm:t>
        <a:bodyPr/>
        <a:lstStyle/>
        <a:p>
          <a:endParaRPr lang="en-IN"/>
        </a:p>
      </dgm:t>
    </dgm:pt>
    <dgm:pt modelId="{2795E3CA-14A6-4310-B990-F2E56E4F7FA7}" type="pres">
      <dgm:prSet presAssocID="{583D28CA-7784-4634-A72F-4A3488180D64}" presName="negativeSpace" presStyleCnt="0"/>
      <dgm:spPr/>
    </dgm:pt>
    <dgm:pt modelId="{CEE2B896-5606-4C95-BE34-7D2563BAD0A2}" type="pres">
      <dgm:prSet presAssocID="{583D28CA-7784-4634-A72F-4A3488180D64}" presName="childText" presStyleLbl="conFgAcc1" presStyleIdx="3" presStyleCnt="6">
        <dgm:presLayoutVars>
          <dgm:bulletEnabled val="1"/>
        </dgm:presLayoutVars>
      </dgm:prSet>
      <dgm:spPr/>
    </dgm:pt>
    <dgm:pt modelId="{9FD5A498-1944-40CC-A3FF-D46D7F70A0C2}" type="pres">
      <dgm:prSet presAssocID="{A6D58EDA-4E66-4FC4-8C59-CA4838C05913}" presName="spaceBetweenRectangles" presStyleCnt="0"/>
      <dgm:spPr/>
    </dgm:pt>
    <dgm:pt modelId="{92EAE08C-8296-4E8E-921F-989DD314D1D9}" type="pres">
      <dgm:prSet presAssocID="{72755873-3CCC-4EE9-9E3D-8A1AD66554E9}" presName="parentLin" presStyleCnt="0"/>
      <dgm:spPr/>
    </dgm:pt>
    <dgm:pt modelId="{843E0277-11AB-4110-B061-FF2EFB91DA82}" type="pres">
      <dgm:prSet presAssocID="{72755873-3CCC-4EE9-9E3D-8A1AD66554E9}" presName="parentLeftMargin" presStyleLbl="node1" presStyleIdx="3" presStyleCnt="6"/>
      <dgm:spPr/>
      <dgm:t>
        <a:bodyPr/>
        <a:lstStyle/>
        <a:p>
          <a:endParaRPr lang="en-IN"/>
        </a:p>
      </dgm:t>
    </dgm:pt>
    <dgm:pt modelId="{D6F70A4D-50B4-4A0E-801C-3F3A276AB08D}" type="pres">
      <dgm:prSet presAssocID="{72755873-3CCC-4EE9-9E3D-8A1AD66554E9}" presName="parentText" presStyleLbl="node1" presStyleIdx="4" presStyleCnt="6">
        <dgm:presLayoutVars>
          <dgm:chMax val="0"/>
          <dgm:bulletEnabled val="1"/>
        </dgm:presLayoutVars>
      </dgm:prSet>
      <dgm:spPr/>
      <dgm:t>
        <a:bodyPr/>
        <a:lstStyle/>
        <a:p>
          <a:endParaRPr lang="en-IN"/>
        </a:p>
      </dgm:t>
    </dgm:pt>
    <dgm:pt modelId="{303586F8-4A9D-44BB-B3B7-61B2A05ED7BA}" type="pres">
      <dgm:prSet presAssocID="{72755873-3CCC-4EE9-9E3D-8A1AD66554E9}" presName="negativeSpace" presStyleCnt="0"/>
      <dgm:spPr/>
    </dgm:pt>
    <dgm:pt modelId="{7A24C85A-A669-41B4-B6BB-22F57D4EB073}" type="pres">
      <dgm:prSet presAssocID="{72755873-3CCC-4EE9-9E3D-8A1AD66554E9}" presName="childText" presStyleLbl="conFgAcc1" presStyleIdx="4" presStyleCnt="6">
        <dgm:presLayoutVars>
          <dgm:bulletEnabled val="1"/>
        </dgm:presLayoutVars>
      </dgm:prSet>
      <dgm:spPr/>
    </dgm:pt>
    <dgm:pt modelId="{D5EACAAF-4078-42ED-89A5-3C68BA8E3DB4}" type="pres">
      <dgm:prSet presAssocID="{A1844F0C-A08F-4338-B1D5-1CDCB433C6AE}" presName="spaceBetweenRectangles" presStyleCnt="0"/>
      <dgm:spPr/>
    </dgm:pt>
    <dgm:pt modelId="{2F91C818-28FF-4810-B81B-6AE72CA0FF7C}" type="pres">
      <dgm:prSet presAssocID="{0E8F832B-0938-48E1-B15C-C8E340AFC0E7}" presName="parentLin" presStyleCnt="0"/>
      <dgm:spPr/>
    </dgm:pt>
    <dgm:pt modelId="{8703F889-7A36-43CF-AB48-58A8F0BCDA90}" type="pres">
      <dgm:prSet presAssocID="{0E8F832B-0938-48E1-B15C-C8E340AFC0E7}" presName="parentLeftMargin" presStyleLbl="node1" presStyleIdx="4" presStyleCnt="6"/>
      <dgm:spPr/>
      <dgm:t>
        <a:bodyPr/>
        <a:lstStyle/>
        <a:p>
          <a:endParaRPr lang="en-IN"/>
        </a:p>
      </dgm:t>
    </dgm:pt>
    <dgm:pt modelId="{74476683-C6FC-46E5-B384-DC34E607268B}" type="pres">
      <dgm:prSet presAssocID="{0E8F832B-0938-48E1-B15C-C8E340AFC0E7}" presName="parentText" presStyleLbl="node1" presStyleIdx="5" presStyleCnt="6">
        <dgm:presLayoutVars>
          <dgm:chMax val="0"/>
          <dgm:bulletEnabled val="1"/>
        </dgm:presLayoutVars>
      </dgm:prSet>
      <dgm:spPr/>
      <dgm:t>
        <a:bodyPr/>
        <a:lstStyle/>
        <a:p>
          <a:endParaRPr lang="en-IN"/>
        </a:p>
      </dgm:t>
    </dgm:pt>
    <dgm:pt modelId="{CCB4B960-7010-482A-8345-356FE577787C}" type="pres">
      <dgm:prSet presAssocID="{0E8F832B-0938-48E1-B15C-C8E340AFC0E7}" presName="negativeSpace" presStyleCnt="0"/>
      <dgm:spPr/>
    </dgm:pt>
    <dgm:pt modelId="{E68AB3BE-0678-4F9E-9F48-E652DF169C70}" type="pres">
      <dgm:prSet presAssocID="{0E8F832B-0938-48E1-B15C-C8E340AFC0E7}" presName="childText" presStyleLbl="conFgAcc1" presStyleIdx="5" presStyleCnt="6">
        <dgm:presLayoutVars>
          <dgm:bulletEnabled val="1"/>
        </dgm:presLayoutVars>
      </dgm:prSet>
      <dgm:spPr/>
    </dgm:pt>
  </dgm:ptLst>
  <dgm:cxnLst>
    <dgm:cxn modelId="{2210C55C-0E84-42F4-8D37-2D7D34F12C3B}" type="presOf" srcId="{5400890A-39FD-495E-B770-1A931C0867E5}" destId="{5123B2BD-3D71-46F3-A6D5-C890B1D3EE0B}" srcOrd="1" destOrd="0" presId="urn:microsoft.com/office/officeart/2005/8/layout/list1"/>
    <dgm:cxn modelId="{F292DAA0-4FA2-42A6-9CE2-F9CAC939A5CC}" type="presOf" srcId="{5621F2D9-333B-4504-8C45-A9D8438163FE}" destId="{A719A59E-32AF-48F7-A8BF-F70177F43152}" srcOrd="0" destOrd="0" presId="urn:microsoft.com/office/officeart/2005/8/layout/list1"/>
    <dgm:cxn modelId="{6000205F-7EEE-44DB-B80E-8C1426252A5C}" srcId="{5621F2D9-333B-4504-8C45-A9D8438163FE}" destId="{652D22A8-82E3-4FCA-BD21-01D1CD389FCF}" srcOrd="0" destOrd="0" parTransId="{894B4FFB-DFC0-40CE-A3B9-BBBC95227C73}" sibTransId="{C7D1A96F-1BD4-453E-A535-581F4FD36343}"/>
    <dgm:cxn modelId="{EEF3F54D-E5C8-4AE3-AC56-0AF70D00975B}" type="presOf" srcId="{583D28CA-7784-4634-A72F-4A3488180D64}" destId="{EF149D1A-40B1-4856-BB92-24C9CF0855AB}" srcOrd="1" destOrd="0" presId="urn:microsoft.com/office/officeart/2005/8/layout/list1"/>
    <dgm:cxn modelId="{99136202-231D-4E93-BB70-FAB28EB302E4}" type="presOf" srcId="{7B1BE811-2954-4D6E-9BAA-10ED9720CAE0}" destId="{69FAFCAD-E608-40D0-9390-221701BC07E8}" srcOrd="1" destOrd="0" presId="urn:microsoft.com/office/officeart/2005/8/layout/list1"/>
    <dgm:cxn modelId="{F9311C36-1D5E-4D60-82E0-28351CF5EB0F}" type="presOf" srcId="{652D22A8-82E3-4FCA-BD21-01D1CD389FCF}" destId="{07197734-E455-4449-9987-0D9C9DFB33B9}" srcOrd="1" destOrd="0" presId="urn:microsoft.com/office/officeart/2005/8/layout/list1"/>
    <dgm:cxn modelId="{65CF8256-3654-4E63-A723-F53B2FED9C4B}" type="presOf" srcId="{72755873-3CCC-4EE9-9E3D-8A1AD66554E9}" destId="{D6F70A4D-50B4-4A0E-801C-3F3A276AB08D}" srcOrd="1" destOrd="0" presId="urn:microsoft.com/office/officeart/2005/8/layout/list1"/>
    <dgm:cxn modelId="{8741300C-4DB7-403F-94C2-5C87F994717E}" srcId="{5621F2D9-333B-4504-8C45-A9D8438163FE}" destId="{7B1BE811-2954-4D6E-9BAA-10ED9720CAE0}" srcOrd="2" destOrd="0" parTransId="{4BCD0530-EDF5-4435-A961-FD37982751E5}" sibTransId="{0F5646AD-3CDA-4D66-A4E6-A27C91BCC018}"/>
    <dgm:cxn modelId="{47635532-5D73-45A5-ADD0-272AB4857923}" type="presOf" srcId="{7B1BE811-2954-4D6E-9BAA-10ED9720CAE0}" destId="{21AE25BA-E49A-4519-9B96-C30690ADBF8A}" srcOrd="0" destOrd="0" presId="urn:microsoft.com/office/officeart/2005/8/layout/list1"/>
    <dgm:cxn modelId="{B2C212CC-200A-44CD-9ABF-FB008006D53C}" srcId="{5621F2D9-333B-4504-8C45-A9D8438163FE}" destId="{0E8F832B-0938-48E1-B15C-C8E340AFC0E7}" srcOrd="5" destOrd="0" parTransId="{37C574A4-4C68-4464-84B6-CDDC6E99D5CB}" sibTransId="{A16E4371-7F98-456F-B1BC-C9DBD01C3F70}"/>
    <dgm:cxn modelId="{EE5CA74B-82F1-4677-B70B-6A87552737CB}" srcId="{5621F2D9-333B-4504-8C45-A9D8438163FE}" destId="{5400890A-39FD-495E-B770-1A931C0867E5}" srcOrd="1" destOrd="0" parTransId="{590CCC67-15CD-4513-9D81-EBBDAFE8D22F}" sibTransId="{D90F031E-A76D-4FCB-9F90-8A1ECB7433CA}"/>
    <dgm:cxn modelId="{498FCBD0-E272-46DA-95B9-CFA6998C39EA}" type="presOf" srcId="{72755873-3CCC-4EE9-9E3D-8A1AD66554E9}" destId="{843E0277-11AB-4110-B061-FF2EFB91DA82}" srcOrd="0" destOrd="0" presId="urn:microsoft.com/office/officeart/2005/8/layout/list1"/>
    <dgm:cxn modelId="{9EC710F1-8C47-4642-8079-58534005A8B6}" type="presOf" srcId="{5400890A-39FD-495E-B770-1A931C0867E5}" destId="{19CE2D7C-C767-4727-B58C-CD12DF018302}" srcOrd="0" destOrd="0" presId="urn:microsoft.com/office/officeart/2005/8/layout/list1"/>
    <dgm:cxn modelId="{62BD1CFE-6D1A-4CE9-90D2-017D371327D5}" type="presOf" srcId="{652D22A8-82E3-4FCA-BD21-01D1CD389FCF}" destId="{0A362586-40D4-4FF1-BD03-7E36EBB4DA07}" srcOrd="0" destOrd="0" presId="urn:microsoft.com/office/officeart/2005/8/layout/list1"/>
    <dgm:cxn modelId="{A7E84F27-003A-4CBA-986B-99E7210BE4AA}" srcId="{5621F2D9-333B-4504-8C45-A9D8438163FE}" destId="{72755873-3CCC-4EE9-9E3D-8A1AD66554E9}" srcOrd="4" destOrd="0" parTransId="{4FF5514A-6BF0-42D4-95C2-F097E8C2BE58}" sibTransId="{A1844F0C-A08F-4338-B1D5-1CDCB433C6AE}"/>
    <dgm:cxn modelId="{BF563E21-5344-4870-9374-DECF1F8D0138}" type="presOf" srcId="{583D28CA-7784-4634-A72F-4A3488180D64}" destId="{1A79072A-1B82-4A50-89E4-77D024C87C9D}" srcOrd="0" destOrd="0" presId="urn:microsoft.com/office/officeart/2005/8/layout/list1"/>
    <dgm:cxn modelId="{B2A9A510-3296-4C00-AECD-08D00C0983CD}" srcId="{5621F2D9-333B-4504-8C45-A9D8438163FE}" destId="{583D28CA-7784-4634-A72F-4A3488180D64}" srcOrd="3" destOrd="0" parTransId="{990C15C1-2D0D-481D-AF2D-890879982E3F}" sibTransId="{A6D58EDA-4E66-4FC4-8C59-CA4838C05913}"/>
    <dgm:cxn modelId="{64B1A227-46C7-4F6C-979C-3DE45EB21E41}" type="presOf" srcId="{0E8F832B-0938-48E1-B15C-C8E340AFC0E7}" destId="{74476683-C6FC-46E5-B384-DC34E607268B}" srcOrd="1" destOrd="0" presId="urn:microsoft.com/office/officeart/2005/8/layout/list1"/>
    <dgm:cxn modelId="{9F38E9B7-326D-4074-8771-6B38BE0E3492}" type="presOf" srcId="{0E8F832B-0938-48E1-B15C-C8E340AFC0E7}" destId="{8703F889-7A36-43CF-AB48-58A8F0BCDA90}" srcOrd="0" destOrd="0" presId="urn:microsoft.com/office/officeart/2005/8/layout/list1"/>
    <dgm:cxn modelId="{45B6E62E-F48D-4E52-A369-CA23BFA04F7E}" type="presParOf" srcId="{A719A59E-32AF-48F7-A8BF-F70177F43152}" destId="{0C54CEF3-17D5-4357-9BCF-C7ABFAB1FABD}" srcOrd="0" destOrd="0" presId="urn:microsoft.com/office/officeart/2005/8/layout/list1"/>
    <dgm:cxn modelId="{D50036E4-BF04-4282-903E-263D6C261BD4}" type="presParOf" srcId="{0C54CEF3-17D5-4357-9BCF-C7ABFAB1FABD}" destId="{0A362586-40D4-4FF1-BD03-7E36EBB4DA07}" srcOrd="0" destOrd="0" presId="urn:microsoft.com/office/officeart/2005/8/layout/list1"/>
    <dgm:cxn modelId="{FD702A6F-FD50-43C8-A71D-2F63A5F9A99C}" type="presParOf" srcId="{0C54CEF3-17D5-4357-9BCF-C7ABFAB1FABD}" destId="{07197734-E455-4449-9987-0D9C9DFB33B9}" srcOrd="1" destOrd="0" presId="urn:microsoft.com/office/officeart/2005/8/layout/list1"/>
    <dgm:cxn modelId="{BD1DC705-9858-45B1-ABD0-030C949697D4}" type="presParOf" srcId="{A719A59E-32AF-48F7-A8BF-F70177F43152}" destId="{B44AECF3-7468-40D1-A510-285D85CC13F5}" srcOrd="1" destOrd="0" presId="urn:microsoft.com/office/officeart/2005/8/layout/list1"/>
    <dgm:cxn modelId="{33500C8A-4AB9-4296-95A7-7E8B6578AF40}" type="presParOf" srcId="{A719A59E-32AF-48F7-A8BF-F70177F43152}" destId="{C3314A8F-37FA-47E1-8FA5-E738823F6FB1}" srcOrd="2" destOrd="0" presId="urn:microsoft.com/office/officeart/2005/8/layout/list1"/>
    <dgm:cxn modelId="{DBDA033B-DF72-4407-B054-ADA862D3F0B4}" type="presParOf" srcId="{A719A59E-32AF-48F7-A8BF-F70177F43152}" destId="{974C62FF-0C59-45EA-8B72-B6118FDED018}" srcOrd="3" destOrd="0" presId="urn:microsoft.com/office/officeart/2005/8/layout/list1"/>
    <dgm:cxn modelId="{372ACD4C-2188-4878-A3C6-B3D968AED283}" type="presParOf" srcId="{A719A59E-32AF-48F7-A8BF-F70177F43152}" destId="{427C4B72-B0BC-42EE-AA33-75858775B6DB}" srcOrd="4" destOrd="0" presId="urn:microsoft.com/office/officeart/2005/8/layout/list1"/>
    <dgm:cxn modelId="{34445675-E142-4E53-80E6-630767BC36D9}" type="presParOf" srcId="{427C4B72-B0BC-42EE-AA33-75858775B6DB}" destId="{19CE2D7C-C767-4727-B58C-CD12DF018302}" srcOrd="0" destOrd="0" presId="urn:microsoft.com/office/officeart/2005/8/layout/list1"/>
    <dgm:cxn modelId="{6229DBE7-8C0D-4DC2-956E-422F4B6A85EB}" type="presParOf" srcId="{427C4B72-B0BC-42EE-AA33-75858775B6DB}" destId="{5123B2BD-3D71-46F3-A6D5-C890B1D3EE0B}" srcOrd="1" destOrd="0" presId="urn:microsoft.com/office/officeart/2005/8/layout/list1"/>
    <dgm:cxn modelId="{4515CE24-BF8F-4344-9CC7-E08403D21816}" type="presParOf" srcId="{A719A59E-32AF-48F7-A8BF-F70177F43152}" destId="{D9C2D0FF-D85C-40A3-B709-350F9043F4ED}" srcOrd="5" destOrd="0" presId="urn:microsoft.com/office/officeart/2005/8/layout/list1"/>
    <dgm:cxn modelId="{0EC45A5D-8915-4DEE-AE36-4151795245E2}" type="presParOf" srcId="{A719A59E-32AF-48F7-A8BF-F70177F43152}" destId="{94044B8A-759E-4717-9E5C-BA4D42E52A48}" srcOrd="6" destOrd="0" presId="urn:microsoft.com/office/officeart/2005/8/layout/list1"/>
    <dgm:cxn modelId="{9DD761C8-E4F0-4E10-9B3D-D4BBB1A17204}" type="presParOf" srcId="{A719A59E-32AF-48F7-A8BF-F70177F43152}" destId="{70E57B33-9199-45D1-A891-876FA4B2D6CC}" srcOrd="7" destOrd="0" presId="urn:microsoft.com/office/officeart/2005/8/layout/list1"/>
    <dgm:cxn modelId="{F43BDEF2-42BA-419A-BEBC-91D0EF5509F9}" type="presParOf" srcId="{A719A59E-32AF-48F7-A8BF-F70177F43152}" destId="{0324811F-3983-40DE-B7B3-7ACDE73E91B1}" srcOrd="8" destOrd="0" presId="urn:microsoft.com/office/officeart/2005/8/layout/list1"/>
    <dgm:cxn modelId="{8AAB04FD-8044-4EF9-8292-02EE928B66EE}" type="presParOf" srcId="{0324811F-3983-40DE-B7B3-7ACDE73E91B1}" destId="{21AE25BA-E49A-4519-9B96-C30690ADBF8A}" srcOrd="0" destOrd="0" presId="urn:microsoft.com/office/officeart/2005/8/layout/list1"/>
    <dgm:cxn modelId="{F26E29CF-EB8D-47E6-BE6B-7EB792B94DF2}" type="presParOf" srcId="{0324811F-3983-40DE-B7B3-7ACDE73E91B1}" destId="{69FAFCAD-E608-40D0-9390-221701BC07E8}" srcOrd="1" destOrd="0" presId="urn:microsoft.com/office/officeart/2005/8/layout/list1"/>
    <dgm:cxn modelId="{5E8CF631-DD92-49DE-A9F2-A567EB5CE870}" type="presParOf" srcId="{A719A59E-32AF-48F7-A8BF-F70177F43152}" destId="{EBAAAC93-24BF-4606-9757-31706C3D873C}" srcOrd="9" destOrd="0" presId="urn:microsoft.com/office/officeart/2005/8/layout/list1"/>
    <dgm:cxn modelId="{1AEBF527-FFED-452C-BAAB-B590EDF48B19}" type="presParOf" srcId="{A719A59E-32AF-48F7-A8BF-F70177F43152}" destId="{79E0FDB6-1FAC-4593-A35B-83D2599BDA7B}" srcOrd="10" destOrd="0" presId="urn:microsoft.com/office/officeart/2005/8/layout/list1"/>
    <dgm:cxn modelId="{C16C9967-29BE-4450-848C-5D707260DBEF}" type="presParOf" srcId="{A719A59E-32AF-48F7-A8BF-F70177F43152}" destId="{FB3BBDDF-9CCA-4270-AD8D-B4DBA4AB3FF5}" srcOrd="11" destOrd="0" presId="urn:microsoft.com/office/officeart/2005/8/layout/list1"/>
    <dgm:cxn modelId="{DA5FCBFD-557F-4624-A9BD-9FE4A9B4266F}" type="presParOf" srcId="{A719A59E-32AF-48F7-A8BF-F70177F43152}" destId="{5D548B58-8187-448B-8E86-2722418913DA}" srcOrd="12" destOrd="0" presId="urn:microsoft.com/office/officeart/2005/8/layout/list1"/>
    <dgm:cxn modelId="{ACFDF92A-88BE-42D2-86EA-833FBBAEAE02}" type="presParOf" srcId="{5D548B58-8187-448B-8E86-2722418913DA}" destId="{1A79072A-1B82-4A50-89E4-77D024C87C9D}" srcOrd="0" destOrd="0" presId="urn:microsoft.com/office/officeart/2005/8/layout/list1"/>
    <dgm:cxn modelId="{B5F06E23-4AE9-4021-90C0-EE1315B89304}" type="presParOf" srcId="{5D548B58-8187-448B-8E86-2722418913DA}" destId="{EF149D1A-40B1-4856-BB92-24C9CF0855AB}" srcOrd="1" destOrd="0" presId="urn:microsoft.com/office/officeart/2005/8/layout/list1"/>
    <dgm:cxn modelId="{130EC9AE-D670-43AF-B81E-394871B1F587}" type="presParOf" srcId="{A719A59E-32AF-48F7-A8BF-F70177F43152}" destId="{2795E3CA-14A6-4310-B990-F2E56E4F7FA7}" srcOrd="13" destOrd="0" presId="urn:microsoft.com/office/officeart/2005/8/layout/list1"/>
    <dgm:cxn modelId="{D398EA73-91F5-4A60-B907-60ACEFC7B46E}" type="presParOf" srcId="{A719A59E-32AF-48F7-A8BF-F70177F43152}" destId="{CEE2B896-5606-4C95-BE34-7D2563BAD0A2}" srcOrd="14" destOrd="0" presId="urn:microsoft.com/office/officeart/2005/8/layout/list1"/>
    <dgm:cxn modelId="{F803846A-93EA-477C-9D29-590F23D6E786}" type="presParOf" srcId="{A719A59E-32AF-48F7-A8BF-F70177F43152}" destId="{9FD5A498-1944-40CC-A3FF-D46D7F70A0C2}" srcOrd="15" destOrd="0" presId="urn:microsoft.com/office/officeart/2005/8/layout/list1"/>
    <dgm:cxn modelId="{B86A84B2-2103-4C25-9EA0-B54B2AC53203}" type="presParOf" srcId="{A719A59E-32AF-48F7-A8BF-F70177F43152}" destId="{92EAE08C-8296-4E8E-921F-989DD314D1D9}" srcOrd="16" destOrd="0" presId="urn:microsoft.com/office/officeart/2005/8/layout/list1"/>
    <dgm:cxn modelId="{CCA84EEC-B598-4135-8AFB-F92C6A256A02}" type="presParOf" srcId="{92EAE08C-8296-4E8E-921F-989DD314D1D9}" destId="{843E0277-11AB-4110-B061-FF2EFB91DA82}" srcOrd="0" destOrd="0" presId="urn:microsoft.com/office/officeart/2005/8/layout/list1"/>
    <dgm:cxn modelId="{8A9773AB-7111-4D17-B43C-0241657FE6C3}" type="presParOf" srcId="{92EAE08C-8296-4E8E-921F-989DD314D1D9}" destId="{D6F70A4D-50B4-4A0E-801C-3F3A276AB08D}" srcOrd="1" destOrd="0" presId="urn:microsoft.com/office/officeart/2005/8/layout/list1"/>
    <dgm:cxn modelId="{AC462102-5115-4DE0-90DC-FEA027D07154}" type="presParOf" srcId="{A719A59E-32AF-48F7-A8BF-F70177F43152}" destId="{303586F8-4A9D-44BB-B3B7-61B2A05ED7BA}" srcOrd="17" destOrd="0" presId="urn:microsoft.com/office/officeart/2005/8/layout/list1"/>
    <dgm:cxn modelId="{5A73068D-F16D-4B10-B810-D2FA9E11040C}" type="presParOf" srcId="{A719A59E-32AF-48F7-A8BF-F70177F43152}" destId="{7A24C85A-A669-41B4-B6BB-22F57D4EB073}" srcOrd="18" destOrd="0" presId="urn:microsoft.com/office/officeart/2005/8/layout/list1"/>
    <dgm:cxn modelId="{5923E5CB-9B05-453A-BCBB-E76C84BF1560}" type="presParOf" srcId="{A719A59E-32AF-48F7-A8BF-F70177F43152}" destId="{D5EACAAF-4078-42ED-89A5-3C68BA8E3DB4}" srcOrd="19" destOrd="0" presId="urn:microsoft.com/office/officeart/2005/8/layout/list1"/>
    <dgm:cxn modelId="{7AE7A659-00EA-4092-BCC7-A4D8104CADA2}" type="presParOf" srcId="{A719A59E-32AF-48F7-A8BF-F70177F43152}" destId="{2F91C818-28FF-4810-B81B-6AE72CA0FF7C}" srcOrd="20" destOrd="0" presId="urn:microsoft.com/office/officeart/2005/8/layout/list1"/>
    <dgm:cxn modelId="{CE948FA4-09BB-47EF-9E4A-88868EBE0312}" type="presParOf" srcId="{2F91C818-28FF-4810-B81B-6AE72CA0FF7C}" destId="{8703F889-7A36-43CF-AB48-58A8F0BCDA90}" srcOrd="0" destOrd="0" presId="urn:microsoft.com/office/officeart/2005/8/layout/list1"/>
    <dgm:cxn modelId="{F5E8C050-DF45-4E93-962E-3BD6CBC7A08F}" type="presParOf" srcId="{2F91C818-28FF-4810-B81B-6AE72CA0FF7C}" destId="{74476683-C6FC-46E5-B384-DC34E607268B}" srcOrd="1" destOrd="0" presId="urn:microsoft.com/office/officeart/2005/8/layout/list1"/>
    <dgm:cxn modelId="{D77404A0-8B52-4B11-A718-8920872238C9}" type="presParOf" srcId="{A719A59E-32AF-48F7-A8BF-F70177F43152}" destId="{CCB4B960-7010-482A-8345-356FE577787C}" srcOrd="21" destOrd="0" presId="urn:microsoft.com/office/officeart/2005/8/layout/list1"/>
    <dgm:cxn modelId="{B4481933-3CE5-439D-91B6-54C4DCDA2F7A}" type="presParOf" srcId="{A719A59E-32AF-48F7-A8BF-F70177F43152}" destId="{E68AB3BE-0678-4F9E-9F48-E652DF169C70}"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64D2F2-EFD4-48EE-A658-A7D76E09F51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IN"/>
        </a:p>
      </dgm:t>
    </dgm:pt>
    <dgm:pt modelId="{0D3E9A42-22E3-4ACE-8F41-89524A38295D}">
      <dgm:prSet phldrT="[Text]" custT="1"/>
      <dgm:spPr/>
      <dgm:t>
        <a:bodyPr/>
        <a:lstStyle/>
        <a:p>
          <a:r>
            <a:rPr lang="en-IN" sz="2400" dirty="0" smtClean="0"/>
            <a:t>pulseIn()</a:t>
          </a:r>
          <a:endParaRPr lang="en-IN" sz="2400" dirty="0"/>
        </a:p>
      </dgm:t>
    </dgm:pt>
    <dgm:pt modelId="{8293275B-B76A-4C3A-B48F-EF14AD25270E}" type="parTrans" cxnId="{EB93F4D2-9A0F-40D5-B996-1A69571A5753}">
      <dgm:prSet/>
      <dgm:spPr/>
      <dgm:t>
        <a:bodyPr/>
        <a:lstStyle/>
        <a:p>
          <a:endParaRPr lang="en-IN"/>
        </a:p>
      </dgm:t>
    </dgm:pt>
    <dgm:pt modelId="{2DE7E137-7A0B-4746-900B-8226A179CCD1}" type="sibTrans" cxnId="{EB93F4D2-9A0F-40D5-B996-1A69571A5753}">
      <dgm:prSet/>
      <dgm:spPr/>
      <dgm:t>
        <a:bodyPr/>
        <a:lstStyle/>
        <a:p>
          <a:endParaRPr lang="en-IN"/>
        </a:p>
      </dgm:t>
    </dgm:pt>
    <dgm:pt modelId="{6CE90FF4-FEE8-48B5-B945-EEE67B26483B}">
      <dgm:prSet phldrT="[Text]" custT="1"/>
      <dgm:spPr/>
      <dgm:t>
        <a:bodyPr/>
        <a:lstStyle/>
        <a:p>
          <a:r>
            <a:rPr lang="en-IN" sz="2400" dirty="0" smtClean="0"/>
            <a:t>random()</a:t>
          </a:r>
          <a:endParaRPr lang="en-IN" sz="2400" dirty="0"/>
        </a:p>
      </dgm:t>
    </dgm:pt>
    <dgm:pt modelId="{C8BF974C-AA36-4E9C-A1BA-F3A5D0C8B066}" type="parTrans" cxnId="{223C9EB5-C7A4-48E8-AABA-B1E5364DD4DC}">
      <dgm:prSet/>
      <dgm:spPr/>
      <dgm:t>
        <a:bodyPr/>
        <a:lstStyle/>
        <a:p>
          <a:endParaRPr lang="en-IN"/>
        </a:p>
      </dgm:t>
    </dgm:pt>
    <dgm:pt modelId="{BBE5C9AA-3984-49FB-8277-6544E9C042A7}" type="sibTrans" cxnId="{223C9EB5-C7A4-48E8-AABA-B1E5364DD4DC}">
      <dgm:prSet/>
      <dgm:spPr/>
      <dgm:t>
        <a:bodyPr/>
        <a:lstStyle/>
        <a:p>
          <a:endParaRPr lang="en-IN"/>
        </a:p>
      </dgm:t>
    </dgm:pt>
    <dgm:pt modelId="{DB9ECE75-7520-4266-A398-4C7521A0A53C}">
      <dgm:prSet phldrT="[Text]" custT="1"/>
      <dgm:spPr/>
      <dgm:t>
        <a:bodyPr/>
        <a:lstStyle/>
        <a:p>
          <a:r>
            <a:rPr lang="en-IN" sz="2400" dirty="0" smtClean="0"/>
            <a:t>randomSeed()</a:t>
          </a:r>
          <a:endParaRPr lang="en-IN" sz="2400" dirty="0"/>
        </a:p>
      </dgm:t>
    </dgm:pt>
    <dgm:pt modelId="{60706494-D0A3-4E4C-9EB2-9281D2465791}" type="parTrans" cxnId="{540F9448-9154-4E09-A579-5BD02E349538}">
      <dgm:prSet/>
      <dgm:spPr/>
      <dgm:t>
        <a:bodyPr/>
        <a:lstStyle/>
        <a:p>
          <a:endParaRPr lang="en-IN"/>
        </a:p>
      </dgm:t>
    </dgm:pt>
    <dgm:pt modelId="{CD3EDC0E-5FB9-4BB3-B1A3-B63E42428AC3}" type="sibTrans" cxnId="{540F9448-9154-4E09-A579-5BD02E349538}">
      <dgm:prSet/>
      <dgm:spPr/>
      <dgm:t>
        <a:bodyPr/>
        <a:lstStyle/>
        <a:p>
          <a:endParaRPr lang="en-IN"/>
        </a:p>
      </dgm:t>
    </dgm:pt>
    <dgm:pt modelId="{60859688-B0C3-4AE8-9455-16122A0DF801}" type="pres">
      <dgm:prSet presAssocID="{8C64D2F2-EFD4-48EE-A658-A7D76E09F510}" presName="linear" presStyleCnt="0">
        <dgm:presLayoutVars>
          <dgm:dir/>
          <dgm:animLvl val="lvl"/>
          <dgm:resizeHandles val="exact"/>
        </dgm:presLayoutVars>
      </dgm:prSet>
      <dgm:spPr/>
      <dgm:t>
        <a:bodyPr/>
        <a:lstStyle/>
        <a:p>
          <a:endParaRPr lang="en-IN"/>
        </a:p>
      </dgm:t>
    </dgm:pt>
    <dgm:pt modelId="{03793E6C-E13C-4303-9756-31D4C909E627}" type="pres">
      <dgm:prSet presAssocID="{0D3E9A42-22E3-4ACE-8F41-89524A38295D}" presName="parentLin" presStyleCnt="0"/>
      <dgm:spPr/>
    </dgm:pt>
    <dgm:pt modelId="{5EE89644-752F-423D-81D3-DD532AFD3D4A}" type="pres">
      <dgm:prSet presAssocID="{0D3E9A42-22E3-4ACE-8F41-89524A38295D}" presName="parentLeftMargin" presStyleLbl="node1" presStyleIdx="0" presStyleCnt="3"/>
      <dgm:spPr/>
      <dgm:t>
        <a:bodyPr/>
        <a:lstStyle/>
        <a:p>
          <a:endParaRPr lang="en-IN"/>
        </a:p>
      </dgm:t>
    </dgm:pt>
    <dgm:pt modelId="{6A1AB92E-BB63-4B83-B4D3-79C0699ADE93}" type="pres">
      <dgm:prSet presAssocID="{0D3E9A42-22E3-4ACE-8F41-89524A38295D}" presName="parentText" presStyleLbl="node1" presStyleIdx="0" presStyleCnt="3">
        <dgm:presLayoutVars>
          <dgm:chMax val="0"/>
          <dgm:bulletEnabled val="1"/>
        </dgm:presLayoutVars>
      </dgm:prSet>
      <dgm:spPr/>
      <dgm:t>
        <a:bodyPr/>
        <a:lstStyle/>
        <a:p>
          <a:endParaRPr lang="en-IN"/>
        </a:p>
      </dgm:t>
    </dgm:pt>
    <dgm:pt modelId="{2F95939C-796F-4CFF-92A7-690FBA9C9AB0}" type="pres">
      <dgm:prSet presAssocID="{0D3E9A42-22E3-4ACE-8F41-89524A38295D}" presName="negativeSpace" presStyleCnt="0"/>
      <dgm:spPr/>
    </dgm:pt>
    <dgm:pt modelId="{5FA8354F-ACCB-47D7-9D16-25A67F9858D9}" type="pres">
      <dgm:prSet presAssocID="{0D3E9A42-22E3-4ACE-8F41-89524A38295D}" presName="childText" presStyleLbl="conFgAcc1" presStyleIdx="0" presStyleCnt="3">
        <dgm:presLayoutVars>
          <dgm:bulletEnabled val="1"/>
        </dgm:presLayoutVars>
      </dgm:prSet>
      <dgm:spPr/>
    </dgm:pt>
    <dgm:pt modelId="{50266049-BBED-4DEE-98C7-A57162A74CCD}" type="pres">
      <dgm:prSet presAssocID="{2DE7E137-7A0B-4746-900B-8226A179CCD1}" presName="spaceBetweenRectangles" presStyleCnt="0"/>
      <dgm:spPr/>
    </dgm:pt>
    <dgm:pt modelId="{0E5E3F4E-837E-4D65-B4F5-B9EC18F06707}" type="pres">
      <dgm:prSet presAssocID="{6CE90FF4-FEE8-48B5-B945-EEE67B26483B}" presName="parentLin" presStyleCnt="0"/>
      <dgm:spPr/>
    </dgm:pt>
    <dgm:pt modelId="{E95310D4-552B-40AE-B6BE-9A647DC1ACE2}" type="pres">
      <dgm:prSet presAssocID="{6CE90FF4-FEE8-48B5-B945-EEE67B26483B}" presName="parentLeftMargin" presStyleLbl="node1" presStyleIdx="0" presStyleCnt="3"/>
      <dgm:spPr/>
      <dgm:t>
        <a:bodyPr/>
        <a:lstStyle/>
        <a:p>
          <a:endParaRPr lang="en-IN"/>
        </a:p>
      </dgm:t>
    </dgm:pt>
    <dgm:pt modelId="{E9C6B632-FA3C-490C-AAAA-B0C28A87F53E}" type="pres">
      <dgm:prSet presAssocID="{6CE90FF4-FEE8-48B5-B945-EEE67B26483B}" presName="parentText" presStyleLbl="node1" presStyleIdx="1" presStyleCnt="3">
        <dgm:presLayoutVars>
          <dgm:chMax val="0"/>
          <dgm:bulletEnabled val="1"/>
        </dgm:presLayoutVars>
      </dgm:prSet>
      <dgm:spPr/>
      <dgm:t>
        <a:bodyPr/>
        <a:lstStyle/>
        <a:p>
          <a:endParaRPr lang="en-IN"/>
        </a:p>
      </dgm:t>
    </dgm:pt>
    <dgm:pt modelId="{664C361F-0532-4FD0-920F-18E77A00D07F}" type="pres">
      <dgm:prSet presAssocID="{6CE90FF4-FEE8-48B5-B945-EEE67B26483B}" presName="negativeSpace" presStyleCnt="0"/>
      <dgm:spPr/>
    </dgm:pt>
    <dgm:pt modelId="{D0374649-B833-493E-9345-4F76FC6B90BB}" type="pres">
      <dgm:prSet presAssocID="{6CE90FF4-FEE8-48B5-B945-EEE67B26483B}" presName="childText" presStyleLbl="conFgAcc1" presStyleIdx="1" presStyleCnt="3">
        <dgm:presLayoutVars>
          <dgm:bulletEnabled val="1"/>
        </dgm:presLayoutVars>
      </dgm:prSet>
      <dgm:spPr/>
    </dgm:pt>
    <dgm:pt modelId="{00499D81-C876-44D5-A41F-7C8BAB383A9B}" type="pres">
      <dgm:prSet presAssocID="{BBE5C9AA-3984-49FB-8277-6544E9C042A7}" presName="spaceBetweenRectangles" presStyleCnt="0"/>
      <dgm:spPr/>
    </dgm:pt>
    <dgm:pt modelId="{4FA557A7-C5EF-496E-AC0C-B097853EDC6C}" type="pres">
      <dgm:prSet presAssocID="{DB9ECE75-7520-4266-A398-4C7521A0A53C}" presName="parentLin" presStyleCnt="0"/>
      <dgm:spPr/>
    </dgm:pt>
    <dgm:pt modelId="{7944C31D-294F-42E3-8A7F-45EF5808D464}" type="pres">
      <dgm:prSet presAssocID="{DB9ECE75-7520-4266-A398-4C7521A0A53C}" presName="parentLeftMargin" presStyleLbl="node1" presStyleIdx="1" presStyleCnt="3"/>
      <dgm:spPr/>
      <dgm:t>
        <a:bodyPr/>
        <a:lstStyle/>
        <a:p>
          <a:endParaRPr lang="en-IN"/>
        </a:p>
      </dgm:t>
    </dgm:pt>
    <dgm:pt modelId="{F00D7542-F4AB-4198-B556-2B5D554FAA08}" type="pres">
      <dgm:prSet presAssocID="{DB9ECE75-7520-4266-A398-4C7521A0A53C}" presName="parentText" presStyleLbl="node1" presStyleIdx="2" presStyleCnt="3">
        <dgm:presLayoutVars>
          <dgm:chMax val="0"/>
          <dgm:bulletEnabled val="1"/>
        </dgm:presLayoutVars>
      </dgm:prSet>
      <dgm:spPr/>
      <dgm:t>
        <a:bodyPr/>
        <a:lstStyle/>
        <a:p>
          <a:endParaRPr lang="en-IN"/>
        </a:p>
      </dgm:t>
    </dgm:pt>
    <dgm:pt modelId="{B0FCA0DF-B61C-44FC-B6C9-399ECF82A13C}" type="pres">
      <dgm:prSet presAssocID="{DB9ECE75-7520-4266-A398-4C7521A0A53C}" presName="negativeSpace" presStyleCnt="0"/>
      <dgm:spPr/>
    </dgm:pt>
    <dgm:pt modelId="{4C6CAE55-0414-4CC3-A12D-780DDBE34813}" type="pres">
      <dgm:prSet presAssocID="{DB9ECE75-7520-4266-A398-4C7521A0A53C}" presName="childText" presStyleLbl="conFgAcc1" presStyleIdx="2" presStyleCnt="3">
        <dgm:presLayoutVars>
          <dgm:bulletEnabled val="1"/>
        </dgm:presLayoutVars>
      </dgm:prSet>
      <dgm:spPr/>
    </dgm:pt>
  </dgm:ptLst>
  <dgm:cxnLst>
    <dgm:cxn modelId="{223C9EB5-C7A4-48E8-AABA-B1E5364DD4DC}" srcId="{8C64D2F2-EFD4-48EE-A658-A7D76E09F510}" destId="{6CE90FF4-FEE8-48B5-B945-EEE67B26483B}" srcOrd="1" destOrd="0" parTransId="{C8BF974C-AA36-4E9C-A1BA-F3A5D0C8B066}" sibTransId="{BBE5C9AA-3984-49FB-8277-6544E9C042A7}"/>
    <dgm:cxn modelId="{3FD625CE-3EFC-4D03-9A21-13487EB0BCC6}" type="presOf" srcId="{DB9ECE75-7520-4266-A398-4C7521A0A53C}" destId="{7944C31D-294F-42E3-8A7F-45EF5808D464}" srcOrd="0" destOrd="0" presId="urn:microsoft.com/office/officeart/2005/8/layout/list1"/>
    <dgm:cxn modelId="{1FB54B24-59B1-4F4C-BC28-18081131F05B}" type="presOf" srcId="{DB9ECE75-7520-4266-A398-4C7521A0A53C}" destId="{F00D7542-F4AB-4198-B556-2B5D554FAA08}" srcOrd="1" destOrd="0" presId="urn:microsoft.com/office/officeart/2005/8/layout/list1"/>
    <dgm:cxn modelId="{924A210C-28E3-4AE5-84CA-2BD8963E4F52}" type="presOf" srcId="{0D3E9A42-22E3-4ACE-8F41-89524A38295D}" destId="{6A1AB92E-BB63-4B83-B4D3-79C0699ADE93}" srcOrd="1" destOrd="0" presId="urn:microsoft.com/office/officeart/2005/8/layout/list1"/>
    <dgm:cxn modelId="{EB93F4D2-9A0F-40D5-B996-1A69571A5753}" srcId="{8C64D2F2-EFD4-48EE-A658-A7D76E09F510}" destId="{0D3E9A42-22E3-4ACE-8F41-89524A38295D}" srcOrd="0" destOrd="0" parTransId="{8293275B-B76A-4C3A-B48F-EF14AD25270E}" sibTransId="{2DE7E137-7A0B-4746-900B-8226A179CCD1}"/>
    <dgm:cxn modelId="{540F9448-9154-4E09-A579-5BD02E349538}" srcId="{8C64D2F2-EFD4-48EE-A658-A7D76E09F510}" destId="{DB9ECE75-7520-4266-A398-4C7521A0A53C}" srcOrd="2" destOrd="0" parTransId="{60706494-D0A3-4E4C-9EB2-9281D2465791}" sibTransId="{CD3EDC0E-5FB9-4BB3-B1A3-B63E42428AC3}"/>
    <dgm:cxn modelId="{8F499437-8FD3-4E01-B037-586F6387DB54}" type="presOf" srcId="{8C64D2F2-EFD4-48EE-A658-A7D76E09F510}" destId="{60859688-B0C3-4AE8-9455-16122A0DF801}" srcOrd="0" destOrd="0" presId="urn:microsoft.com/office/officeart/2005/8/layout/list1"/>
    <dgm:cxn modelId="{824E98F8-5997-47DE-8A29-D1B7D3DF9F42}" type="presOf" srcId="{6CE90FF4-FEE8-48B5-B945-EEE67B26483B}" destId="{E95310D4-552B-40AE-B6BE-9A647DC1ACE2}" srcOrd="0" destOrd="0" presId="urn:microsoft.com/office/officeart/2005/8/layout/list1"/>
    <dgm:cxn modelId="{36EF48AC-597C-4953-B156-D92BE6220B7C}" type="presOf" srcId="{0D3E9A42-22E3-4ACE-8F41-89524A38295D}" destId="{5EE89644-752F-423D-81D3-DD532AFD3D4A}" srcOrd="0" destOrd="0" presId="urn:microsoft.com/office/officeart/2005/8/layout/list1"/>
    <dgm:cxn modelId="{DDE802EF-026E-406C-B6FA-3E1AD4F0F860}" type="presOf" srcId="{6CE90FF4-FEE8-48B5-B945-EEE67B26483B}" destId="{E9C6B632-FA3C-490C-AAAA-B0C28A87F53E}" srcOrd="1" destOrd="0" presId="urn:microsoft.com/office/officeart/2005/8/layout/list1"/>
    <dgm:cxn modelId="{8F59A5F3-D2C0-49F7-AB0E-E84ACAFAD459}" type="presParOf" srcId="{60859688-B0C3-4AE8-9455-16122A0DF801}" destId="{03793E6C-E13C-4303-9756-31D4C909E627}" srcOrd="0" destOrd="0" presId="urn:microsoft.com/office/officeart/2005/8/layout/list1"/>
    <dgm:cxn modelId="{974FD8D4-9616-4EC1-A2CE-ABF25357ACB9}" type="presParOf" srcId="{03793E6C-E13C-4303-9756-31D4C909E627}" destId="{5EE89644-752F-423D-81D3-DD532AFD3D4A}" srcOrd="0" destOrd="0" presId="urn:microsoft.com/office/officeart/2005/8/layout/list1"/>
    <dgm:cxn modelId="{B26CD58B-E680-4BCC-B7ED-AEE179701046}" type="presParOf" srcId="{03793E6C-E13C-4303-9756-31D4C909E627}" destId="{6A1AB92E-BB63-4B83-B4D3-79C0699ADE93}" srcOrd="1" destOrd="0" presId="urn:microsoft.com/office/officeart/2005/8/layout/list1"/>
    <dgm:cxn modelId="{ADC04ACA-0DA1-40DF-A80F-F1AC2B39E528}" type="presParOf" srcId="{60859688-B0C3-4AE8-9455-16122A0DF801}" destId="{2F95939C-796F-4CFF-92A7-690FBA9C9AB0}" srcOrd="1" destOrd="0" presId="urn:microsoft.com/office/officeart/2005/8/layout/list1"/>
    <dgm:cxn modelId="{BA1A9691-C2A4-46EF-9776-0F4510EFB40C}" type="presParOf" srcId="{60859688-B0C3-4AE8-9455-16122A0DF801}" destId="{5FA8354F-ACCB-47D7-9D16-25A67F9858D9}" srcOrd="2" destOrd="0" presId="urn:microsoft.com/office/officeart/2005/8/layout/list1"/>
    <dgm:cxn modelId="{A3406AED-417C-4979-BBC3-061D4C47E63A}" type="presParOf" srcId="{60859688-B0C3-4AE8-9455-16122A0DF801}" destId="{50266049-BBED-4DEE-98C7-A57162A74CCD}" srcOrd="3" destOrd="0" presId="urn:microsoft.com/office/officeart/2005/8/layout/list1"/>
    <dgm:cxn modelId="{54B14BDA-DA50-44C3-882E-73B943506DA9}" type="presParOf" srcId="{60859688-B0C3-4AE8-9455-16122A0DF801}" destId="{0E5E3F4E-837E-4D65-B4F5-B9EC18F06707}" srcOrd="4" destOrd="0" presId="urn:microsoft.com/office/officeart/2005/8/layout/list1"/>
    <dgm:cxn modelId="{B3E923BC-D233-4717-B8B1-FC6F6705361A}" type="presParOf" srcId="{0E5E3F4E-837E-4D65-B4F5-B9EC18F06707}" destId="{E95310D4-552B-40AE-B6BE-9A647DC1ACE2}" srcOrd="0" destOrd="0" presId="urn:microsoft.com/office/officeart/2005/8/layout/list1"/>
    <dgm:cxn modelId="{3742D173-FEB6-4308-938A-2AFA1575AD40}" type="presParOf" srcId="{0E5E3F4E-837E-4D65-B4F5-B9EC18F06707}" destId="{E9C6B632-FA3C-490C-AAAA-B0C28A87F53E}" srcOrd="1" destOrd="0" presId="urn:microsoft.com/office/officeart/2005/8/layout/list1"/>
    <dgm:cxn modelId="{7DEDE3BE-5975-4F65-8B25-F476FE6EF706}" type="presParOf" srcId="{60859688-B0C3-4AE8-9455-16122A0DF801}" destId="{664C361F-0532-4FD0-920F-18E77A00D07F}" srcOrd="5" destOrd="0" presId="urn:microsoft.com/office/officeart/2005/8/layout/list1"/>
    <dgm:cxn modelId="{7350A644-78CE-42BB-927A-2A3078114773}" type="presParOf" srcId="{60859688-B0C3-4AE8-9455-16122A0DF801}" destId="{D0374649-B833-493E-9345-4F76FC6B90BB}" srcOrd="6" destOrd="0" presId="urn:microsoft.com/office/officeart/2005/8/layout/list1"/>
    <dgm:cxn modelId="{4115BF12-D610-41EA-A4AB-95F1BB82EC3C}" type="presParOf" srcId="{60859688-B0C3-4AE8-9455-16122A0DF801}" destId="{00499D81-C876-44D5-A41F-7C8BAB383A9B}" srcOrd="7" destOrd="0" presId="urn:microsoft.com/office/officeart/2005/8/layout/list1"/>
    <dgm:cxn modelId="{453097FD-8B55-40C2-AFD2-7CF824855DBC}" type="presParOf" srcId="{60859688-B0C3-4AE8-9455-16122A0DF801}" destId="{4FA557A7-C5EF-496E-AC0C-B097853EDC6C}" srcOrd="8" destOrd="0" presId="urn:microsoft.com/office/officeart/2005/8/layout/list1"/>
    <dgm:cxn modelId="{4C56FCF3-EB01-44BD-86C8-3FC2F6F710FC}" type="presParOf" srcId="{4FA557A7-C5EF-496E-AC0C-B097853EDC6C}" destId="{7944C31D-294F-42E3-8A7F-45EF5808D464}" srcOrd="0" destOrd="0" presId="urn:microsoft.com/office/officeart/2005/8/layout/list1"/>
    <dgm:cxn modelId="{95FEC5BF-F6C4-45E6-8805-B236860ED69B}" type="presParOf" srcId="{4FA557A7-C5EF-496E-AC0C-B097853EDC6C}" destId="{F00D7542-F4AB-4198-B556-2B5D554FAA08}" srcOrd="1" destOrd="0" presId="urn:microsoft.com/office/officeart/2005/8/layout/list1"/>
    <dgm:cxn modelId="{628A9BD8-0196-44A6-A3BC-F327E672E3CE}" type="presParOf" srcId="{60859688-B0C3-4AE8-9455-16122A0DF801}" destId="{B0FCA0DF-B61C-44FC-B6C9-399ECF82A13C}" srcOrd="9" destOrd="0" presId="urn:microsoft.com/office/officeart/2005/8/layout/list1"/>
    <dgm:cxn modelId="{F70D649D-889E-4A72-A0F2-C1E774C93E9E}" type="presParOf" srcId="{60859688-B0C3-4AE8-9455-16122A0DF801}" destId="{4C6CAE55-0414-4CC3-A12D-780DDBE34813}"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DC7C8E5-3282-4B97-BEB6-0C0E0549A31B}"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IN"/>
        </a:p>
      </dgm:t>
    </dgm:pt>
    <dgm:pt modelId="{FABCE850-73EA-4A05-8709-55B2823D36EA}">
      <dgm:prSet phldrT="[Text]" custT="1"/>
      <dgm:spPr/>
      <dgm:t>
        <a:bodyPr/>
        <a:lstStyle/>
        <a:p>
          <a:r>
            <a:rPr lang="en-US" sz="2800" dirty="0" smtClean="0"/>
            <a:t>Introduction to Raspberry Pi</a:t>
          </a:r>
          <a:endParaRPr lang="en-IN" sz="2800" dirty="0"/>
        </a:p>
      </dgm:t>
    </dgm:pt>
    <dgm:pt modelId="{541303CD-E67A-402E-A1C7-C8227F3C3D53}" type="parTrans" cxnId="{5A92129D-B623-4C24-99C5-CF68B74C535A}">
      <dgm:prSet/>
      <dgm:spPr/>
      <dgm:t>
        <a:bodyPr/>
        <a:lstStyle/>
        <a:p>
          <a:endParaRPr lang="en-IN"/>
        </a:p>
      </dgm:t>
    </dgm:pt>
    <dgm:pt modelId="{6BDDC4E3-B86B-477E-8954-4364C44CD8FA}" type="sibTrans" cxnId="{5A92129D-B623-4C24-99C5-CF68B74C535A}">
      <dgm:prSet/>
      <dgm:spPr/>
      <dgm:t>
        <a:bodyPr/>
        <a:lstStyle/>
        <a:p>
          <a:endParaRPr lang="en-IN"/>
        </a:p>
      </dgm:t>
    </dgm:pt>
    <dgm:pt modelId="{62AC13B8-0AED-445E-B42E-B001C38CDA1C}">
      <dgm:prSet custT="1"/>
      <dgm:spPr/>
      <dgm:t>
        <a:bodyPr/>
        <a:lstStyle/>
        <a:p>
          <a:r>
            <a:rPr lang="en-US" sz="2800" dirty="0" smtClean="0"/>
            <a:t>General Architecture od Raspberry Pi</a:t>
          </a:r>
          <a:endParaRPr lang="en-US" sz="2800" dirty="0"/>
        </a:p>
      </dgm:t>
    </dgm:pt>
    <dgm:pt modelId="{6CE81F0E-EF6C-4F93-AF33-77C4D6C388A0}" type="parTrans" cxnId="{00EE9983-523F-4D53-ACD5-B5D0ED5D0D97}">
      <dgm:prSet/>
      <dgm:spPr/>
      <dgm:t>
        <a:bodyPr/>
        <a:lstStyle/>
        <a:p>
          <a:endParaRPr lang="en-IN"/>
        </a:p>
      </dgm:t>
    </dgm:pt>
    <dgm:pt modelId="{05814306-7885-429F-807B-2F46023F170E}" type="sibTrans" cxnId="{00EE9983-523F-4D53-ACD5-B5D0ED5D0D97}">
      <dgm:prSet/>
      <dgm:spPr/>
      <dgm:t>
        <a:bodyPr/>
        <a:lstStyle/>
        <a:p>
          <a:endParaRPr lang="en-IN"/>
        </a:p>
      </dgm:t>
    </dgm:pt>
    <dgm:pt modelId="{5CE75680-C7F8-43AA-A3CF-07E525A88F02}">
      <dgm:prSet custT="1"/>
      <dgm:spPr/>
      <dgm:t>
        <a:bodyPr/>
        <a:lstStyle/>
        <a:p>
          <a:r>
            <a:rPr lang="en-US" sz="2800" dirty="0" smtClean="0"/>
            <a:t>Installing OS in Raspberry Pi</a:t>
          </a:r>
          <a:endParaRPr lang="en-US" sz="2800" dirty="0"/>
        </a:p>
      </dgm:t>
    </dgm:pt>
    <dgm:pt modelId="{6A249890-56C2-4DE5-A17C-91A6C2B0B311}" type="parTrans" cxnId="{E55F7491-914A-447F-8884-9B78D8E4C8E6}">
      <dgm:prSet/>
      <dgm:spPr/>
      <dgm:t>
        <a:bodyPr/>
        <a:lstStyle/>
        <a:p>
          <a:endParaRPr lang="en-IN"/>
        </a:p>
      </dgm:t>
    </dgm:pt>
    <dgm:pt modelId="{80A8D949-CC5E-450F-A189-EA9685BD78F6}" type="sibTrans" cxnId="{E55F7491-914A-447F-8884-9B78D8E4C8E6}">
      <dgm:prSet/>
      <dgm:spPr/>
      <dgm:t>
        <a:bodyPr/>
        <a:lstStyle/>
        <a:p>
          <a:endParaRPr lang="en-IN"/>
        </a:p>
      </dgm:t>
    </dgm:pt>
    <dgm:pt modelId="{669A798A-AEAA-4670-84DB-0B5B45D8B9FE}">
      <dgm:prSet custT="1"/>
      <dgm:spPr/>
      <dgm:t>
        <a:bodyPr/>
        <a:lstStyle/>
        <a:p>
          <a:r>
            <a:rPr lang="en-US" sz="2800" dirty="0" smtClean="0"/>
            <a:t>Introduction to Python</a:t>
          </a:r>
          <a:endParaRPr lang="en-US" sz="2800" dirty="0"/>
        </a:p>
      </dgm:t>
    </dgm:pt>
    <dgm:pt modelId="{7498EFAD-9EEC-450C-A982-F2C3BA4FC10F}" type="parTrans" cxnId="{C15AF35C-C8BB-4382-BD4F-358E8DFF5427}">
      <dgm:prSet/>
      <dgm:spPr/>
      <dgm:t>
        <a:bodyPr/>
        <a:lstStyle/>
        <a:p>
          <a:endParaRPr lang="en-IN"/>
        </a:p>
      </dgm:t>
    </dgm:pt>
    <dgm:pt modelId="{83064CE8-BCBE-414C-92BB-4B17EAD26730}" type="sibTrans" cxnId="{C15AF35C-C8BB-4382-BD4F-358E8DFF5427}">
      <dgm:prSet/>
      <dgm:spPr/>
      <dgm:t>
        <a:bodyPr/>
        <a:lstStyle/>
        <a:p>
          <a:endParaRPr lang="en-IN"/>
        </a:p>
      </dgm:t>
    </dgm:pt>
    <dgm:pt modelId="{B6B9DA69-0032-4779-8544-0CDE663E4FB9}">
      <dgm:prSet custT="1"/>
      <dgm:spPr/>
      <dgm:t>
        <a:bodyPr/>
        <a:lstStyle/>
        <a:p>
          <a:r>
            <a:rPr lang="en-US" sz="2800" dirty="0" smtClean="0"/>
            <a:t>Programming Raspberry Pi</a:t>
          </a:r>
          <a:endParaRPr lang="en-US" sz="2800" dirty="0"/>
        </a:p>
      </dgm:t>
    </dgm:pt>
    <dgm:pt modelId="{C5FC2A50-02C2-47E2-AAA5-50D62D758CF2}" type="parTrans" cxnId="{F6A755B0-4E11-4CFE-8902-8DA1560BEEFC}">
      <dgm:prSet/>
      <dgm:spPr/>
      <dgm:t>
        <a:bodyPr/>
        <a:lstStyle/>
        <a:p>
          <a:endParaRPr lang="en-IN"/>
        </a:p>
      </dgm:t>
    </dgm:pt>
    <dgm:pt modelId="{355790B2-40AE-4E05-A6DB-AC78020DD0DF}" type="sibTrans" cxnId="{F6A755B0-4E11-4CFE-8902-8DA1560BEEFC}">
      <dgm:prSet/>
      <dgm:spPr/>
      <dgm:t>
        <a:bodyPr/>
        <a:lstStyle/>
        <a:p>
          <a:endParaRPr lang="en-IN"/>
        </a:p>
      </dgm:t>
    </dgm:pt>
    <dgm:pt modelId="{BCCCAA4F-9543-492C-A8AD-7D1B3992EC8E}" type="pres">
      <dgm:prSet presAssocID="{9DC7C8E5-3282-4B97-BEB6-0C0E0549A31B}" presName="Name0" presStyleCnt="0">
        <dgm:presLayoutVars>
          <dgm:chMax val="7"/>
          <dgm:chPref val="7"/>
          <dgm:dir/>
        </dgm:presLayoutVars>
      </dgm:prSet>
      <dgm:spPr/>
      <dgm:t>
        <a:bodyPr/>
        <a:lstStyle/>
        <a:p>
          <a:endParaRPr lang="en-IN"/>
        </a:p>
      </dgm:t>
    </dgm:pt>
    <dgm:pt modelId="{D8F3EFD6-75BC-4036-B87A-5A26D17E4957}" type="pres">
      <dgm:prSet presAssocID="{9DC7C8E5-3282-4B97-BEB6-0C0E0549A31B}" presName="Name1" presStyleCnt="0"/>
      <dgm:spPr/>
      <dgm:t>
        <a:bodyPr/>
        <a:lstStyle/>
        <a:p>
          <a:endParaRPr lang="en-IN"/>
        </a:p>
      </dgm:t>
    </dgm:pt>
    <dgm:pt modelId="{000613D7-5A2B-490E-9A3D-8578C093E7E5}" type="pres">
      <dgm:prSet presAssocID="{9DC7C8E5-3282-4B97-BEB6-0C0E0549A31B}" presName="cycle" presStyleCnt="0"/>
      <dgm:spPr/>
      <dgm:t>
        <a:bodyPr/>
        <a:lstStyle/>
        <a:p>
          <a:endParaRPr lang="en-IN"/>
        </a:p>
      </dgm:t>
    </dgm:pt>
    <dgm:pt modelId="{4B191497-2E47-4578-89EA-6BF58131D0E9}" type="pres">
      <dgm:prSet presAssocID="{9DC7C8E5-3282-4B97-BEB6-0C0E0549A31B}" presName="srcNode" presStyleLbl="node1" presStyleIdx="0" presStyleCnt="5"/>
      <dgm:spPr/>
      <dgm:t>
        <a:bodyPr/>
        <a:lstStyle/>
        <a:p>
          <a:endParaRPr lang="en-IN"/>
        </a:p>
      </dgm:t>
    </dgm:pt>
    <dgm:pt modelId="{D4F827D8-02E0-49CE-9688-23BB678A74BC}" type="pres">
      <dgm:prSet presAssocID="{9DC7C8E5-3282-4B97-BEB6-0C0E0549A31B}" presName="conn" presStyleLbl="parChTrans1D2" presStyleIdx="0" presStyleCnt="1"/>
      <dgm:spPr/>
      <dgm:t>
        <a:bodyPr/>
        <a:lstStyle/>
        <a:p>
          <a:endParaRPr lang="en-IN"/>
        </a:p>
      </dgm:t>
    </dgm:pt>
    <dgm:pt modelId="{B7B90B22-0E87-4B62-B063-61A59D4E3924}" type="pres">
      <dgm:prSet presAssocID="{9DC7C8E5-3282-4B97-BEB6-0C0E0549A31B}" presName="extraNode" presStyleLbl="node1" presStyleIdx="0" presStyleCnt="5"/>
      <dgm:spPr/>
      <dgm:t>
        <a:bodyPr/>
        <a:lstStyle/>
        <a:p>
          <a:endParaRPr lang="en-IN"/>
        </a:p>
      </dgm:t>
    </dgm:pt>
    <dgm:pt modelId="{ED11A490-6995-4A9B-9C90-0BD0A5C4E27D}" type="pres">
      <dgm:prSet presAssocID="{9DC7C8E5-3282-4B97-BEB6-0C0E0549A31B}" presName="dstNode" presStyleLbl="node1" presStyleIdx="0" presStyleCnt="5"/>
      <dgm:spPr/>
      <dgm:t>
        <a:bodyPr/>
        <a:lstStyle/>
        <a:p>
          <a:endParaRPr lang="en-IN"/>
        </a:p>
      </dgm:t>
    </dgm:pt>
    <dgm:pt modelId="{5887A510-E5C6-430D-9C95-23D95A3CA8E6}" type="pres">
      <dgm:prSet presAssocID="{FABCE850-73EA-4A05-8709-55B2823D36EA}" presName="text_1" presStyleLbl="node1" presStyleIdx="0" presStyleCnt="5">
        <dgm:presLayoutVars>
          <dgm:bulletEnabled val="1"/>
        </dgm:presLayoutVars>
      </dgm:prSet>
      <dgm:spPr/>
      <dgm:t>
        <a:bodyPr/>
        <a:lstStyle/>
        <a:p>
          <a:endParaRPr lang="en-IN"/>
        </a:p>
      </dgm:t>
    </dgm:pt>
    <dgm:pt modelId="{DF383A3F-D25A-4FDC-84AA-9B9371A7DB53}" type="pres">
      <dgm:prSet presAssocID="{FABCE850-73EA-4A05-8709-55B2823D36EA}" presName="accent_1" presStyleCnt="0"/>
      <dgm:spPr/>
      <dgm:t>
        <a:bodyPr/>
        <a:lstStyle/>
        <a:p>
          <a:endParaRPr lang="en-IN"/>
        </a:p>
      </dgm:t>
    </dgm:pt>
    <dgm:pt modelId="{7969FC5A-2E29-42B2-AC54-7E30395DEED8}" type="pres">
      <dgm:prSet presAssocID="{FABCE850-73EA-4A05-8709-55B2823D36EA}" presName="accentRepeatNode" presStyleLbl="solidFgAcc1" presStyleIdx="0" presStyleCnt="5"/>
      <dgm:spPr/>
      <dgm:t>
        <a:bodyPr/>
        <a:lstStyle/>
        <a:p>
          <a:endParaRPr lang="en-IN"/>
        </a:p>
      </dgm:t>
    </dgm:pt>
    <dgm:pt modelId="{D5198C9F-6DC2-4768-84BE-F20819DBA0C1}" type="pres">
      <dgm:prSet presAssocID="{62AC13B8-0AED-445E-B42E-B001C38CDA1C}" presName="text_2" presStyleLbl="node1" presStyleIdx="1" presStyleCnt="5">
        <dgm:presLayoutVars>
          <dgm:bulletEnabled val="1"/>
        </dgm:presLayoutVars>
      </dgm:prSet>
      <dgm:spPr/>
      <dgm:t>
        <a:bodyPr/>
        <a:lstStyle/>
        <a:p>
          <a:endParaRPr lang="en-IN"/>
        </a:p>
      </dgm:t>
    </dgm:pt>
    <dgm:pt modelId="{865AD12D-14DC-4D47-9C4B-8EF18AE08F81}" type="pres">
      <dgm:prSet presAssocID="{62AC13B8-0AED-445E-B42E-B001C38CDA1C}" presName="accent_2" presStyleCnt="0"/>
      <dgm:spPr/>
      <dgm:t>
        <a:bodyPr/>
        <a:lstStyle/>
        <a:p>
          <a:endParaRPr lang="en-IN"/>
        </a:p>
      </dgm:t>
    </dgm:pt>
    <dgm:pt modelId="{E63C12BC-D1E0-4C35-A042-ABF680854602}" type="pres">
      <dgm:prSet presAssocID="{62AC13B8-0AED-445E-B42E-B001C38CDA1C}" presName="accentRepeatNode" presStyleLbl="solidFgAcc1" presStyleIdx="1" presStyleCnt="5"/>
      <dgm:spPr/>
      <dgm:t>
        <a:bodyPr/>
        <a:lstStyle/>
        <a:p>
          <a:endParaRPr lang="en-IN"/>
        </a:p>
      </dgm:t>
    </dgm:pt>
    <dgm:pt modelId="{35342915-341D-49EA-A338-5CE74A0A38FA}" type="pres">
      <dgm:prSet presAssocID="{5CE75680-C7F8-43AA-A3CF-07E525A88F02}" presName="text_3" presStyleLbl="node1" presStyleIdx="2" presStyleCnt="5">
        <dgm:presLayoutVars>
          <dgm:bulletEnabled val="1"/>
        </dgm:presLayoutVars>
      </dgm:prSet>
      <dgm:spPr/>
      <dgm:t>
        <a:bodyPr/>
        <a:lstStyle/>
        <a:p>
          <a:endParaRPr lang="en-IN"/>
        </a:p>
      </dgm:t>
    </dgm:pt>
    <dgm:pt modelId="{A43BD35E-421F-4214-8885-868405A4B5FA}" type="pres">
      <dgm:prSet presAssocID="{5CE75680-C7F8-43AA-A3CF-07E525A88F02}" presName="accent_3" presStyleCnt="0"/>
      <dgm:spPr/>
      <dgm:t>
        <a:bodyPr/>
        <a:lstStyle/>
        <a:p>
          <a:endParaRPr lang="en-IN"/>
        </a:p>
      </dgm:t>
    </dgm:pt>
    <dgm:pt modelId="{25DA5144-F0DB-4940-B606-3E4471F86993}" type="pres">
      <dgm:prSet presAssocID="{5CE75680-C7F8-43AA-A3CF-07E525A88F02}" presName="accentRepeatNode" presStyleLbl="solidFgAcc1" presStyleIdx="2" presStyleCnt="5"/>
      <dgm:spPr/>
      <dgm:t>
        <a:bodyPr/>
        <a:lstStyle/>
        <a:p>
          <a:endParaRPr lang="en-IN"/>
        </a:p>
      </dgm:t>
    </dgm:pt>
    <dgm:pt modelId="{6D273F9C-8ABE-4381-BCDA-77862557D9BA}" type="pres">
      <dgm:prSet presAssocID="{669A798A-AEAA-4670-84DB-0B5B45D8B9FE}" presName="text_4" presStyleLbl="node1" presStyleIdx="3" presStyleCnt="5">
        <dgm:presLayoutVars>
          <dgm:bulletEnabled val="1"/>
        </dgm:presLayoutVars>
      </dgm:prSet>
      <dgm:spPr/>
      <dgm:t>
        <a:bodyPr/>
        <a:lstStyle/>
        <a:p>
          <a:endParaRPr lang="en-IN"/>
        </a:p>
      </dgm:t>
    </dgm:pt>
    <dgm:pt modelId="{EE4A8CED-4225-4A04-923B-FFDDB8645D03}" type="pres">
      <dgm:prSet presAssocID="{669A798A-AEAA-4670-84DB-0B5B45D8B9FE}" presName="accent_4" presStyleCnt="0"/>
      <dgm:spPr/>
      <dgm:t>
        <a:bodyPr/>
        <a:lstStyle/>
        <a:p>
          <a:endParaRPr lang="en-IN"/>
        </a:p>
      </dgm:t>
    </dgm:pt>
    <dgm:pt modelId="{487CEC7A-1941-43DC-ABF1-8AF359ADBB42}" type="pres">
      <dgm:prSet presAssocID="{669A798A-AEAA-4670-84DB-0B5B45D8B9FE}" presName="accentRepeatNode" presStyleLbl="solidFgAcc1" presStyleIdx="3" presStyleCnt="5"/>
      <dgm:spPr/>
      <dgm:t>
        <a:bodyPr/>
        <a:lstStyle/>
        <a:p>
          <a:endParaRPr lang="en-IN"/>
        </a:p>
      </dgm:t>
    </dgm:pt>
    <dgm:pt modelId="{96DB9AAE-61FB-46AE-A909-A83BF9A16D75}" type="pres">
      <dgm:prSet presAssocID="{B6B9DA69-0032-4779-8544-0CDE663E4FB9}" presName="text_5" presStyleLbl="node1" presStyleIdx="4" presStyleCnt="5">
        <dgm:presLayoutVars>
          <dgm:bulletEnabled val="1"/>
        </dgm:presLayoutVars>
      </dgm:prSet>
      <dgm:spPr/>
      <dgm:t>
        <a:bodyPr/>
        <a:lstStyle/>
        <a:p>
          <a:endParaRPr lang="en-IN"/>
        </a:p>
      </dgm:t>
    </dgm:pt>
    <dgm:pt modelId="{24F91D62-7135-4427-A6B5-0EAFD3D232FB}" type="pres">
      <dgm:prSet presAssocID="{B6B9DA69-0032-4779-8544-0CDE663E4FB9}" presName="accent_5" presStyleCnt="0"/>
      <dgm:spPr/>
      <dgm:t>
        <a:bodyPr/>
        <a:lstStyle/>
        <a:p>
          <a:endParaRPr lang="en-IN"/>
        </a:p>
      </dgm:t>
    </dgm:pt>
    <dgm:pt modelId="{73B64280-97BA-4A08-8F9D-62DFABE9C3F1}" type="pres">
      <dgm:prSet presAssocID="{B6B9DA69-0032-4779-8544-0CDE663E4FB9}" presName="accentRepeatNode" presStyleLbl="solidFgAcc1" presStyleIdx="4" presStyleCnt="5"/>
      <dgm:spPr/>
      <dgm:t>
        <a:bodyPr/>
        <a:lstStyle/>
        <a:p>
          <a:endParaRPr lang="en-IN"/>
        </a:p>
      </dgm:t>
    </dgm:pt>
  </dgm:ptLst>
  <dgm:cxnLst>
    <dgm:cxn modelId="{C9B58A81-9126-4F51-97BC-596685FCCD71}" type="presOf" srcId="{9DC7C8E5-3282-4B97-BEB6-0C0E0549A31B}" destId="{BCCCAA4F-9543-492C-A8AD-7D1B3992EC8E}" srcOrd="0" destOrd="0" presId="urn:microsoft.com/office/officeart/2008/layout/VerticalCurvedList"/>
    <dgm:cxn modelId="{00EE9983-523F-4D53-ACD5-B5D0ED5D0D97}" srcId="{9DC7C8E5-3282-4B97-BEB6-0C0E0549A31B}" destId="{62AC13B8-0AED-445E-B42E-B001C38CDA1C}" srcOrd="1" destOrd="0" parTransId="{6CE81F0E-EF6C-4F93-AF33-77C4D6C388A0}" sibTransId="{05814306-7885-429F-807B-2F46023F170E}"/>
    <dgm:cxn modelId="{E55F7491-914A-447F-8884-9B78D8E4C8E6}" srcId="{9DC7C8E5-3282-4B97-BEB6-0C0E0549A31B}" destId="{5CE75680-C7F8-43AA-A3CF-07E525A88F02}" srcOrd="2" destOrd="0" parTransId="{6A249890-56C2-4DE5-A17C-91A6C2B0B311}" sibTransId="{80A8D949-CC5E-450F-A189-EA9685BD78F6}"/>
    <dgm:cxn modelId="{CFCBD8FE-0D6F-4815-BD04-5B090D6971FF}" type="presOf" srcId="{669A798A-AEAA-4670-84DB-0B5B45D8B9FE}" destId="{6D273F9C-8ABE-4381-BCDA-77862557D9BA}" srcOrd="0" destOrd="0" presId="urn:microsoft.com/office/officeart/2008/layout/VerticalCurvedList"/>
    <dgm:cxn modelId="{5AD12D47-DF8F-481A-B537-361B01FE36E7}" type="presOf" srcId="{FABCE850-73EA-4A05-8709-55B2823D36EA}" destId="{5887A510-E5C6-430D-9C95-23D95A3CA8E6}" srcOrd="0" destOrd="0" presId="urn:microsoft.com/office/officeart/2008/layout/VerticalCurvedList"/>
    <dgm:cxn modelId="{C15AF35C-C8BB-4382-BD4F-358E8DFF5427}" srcId="{9DC7C8E5-3282-4B97-BEB6-0C0E0549A31B}" destId="{669A798A-AEAA-4670-84DB-0B5B45D8B9FE}" srcOrd="3" destOrd="0" parTransId="{7498EFAD-9EEC-450C-A982-F2C3BA4FC10F}" sibTransId="{83064CE8-BCBE-414C-92BB-4B17EAD26730}"/>
    <dgm:cxn modelId="{F186BD9B-0656-42B5-8759-78DF6FFD5A6E}" type="presOf" srcId="{B6B9DA69-0032-4779-8544-0CDE663E4FB9}" destId="{96DB9AAE-61FB-46AE-A909-A83BF9A16D75}" srcOrd="0" destOrd="0" presId="urn:microsoft.com/office/officeart/2008/layout/VerticalCurvedList"/>
    <dgm:cxn modelId="{F80F7524-33B1-435E-81C0-4EDCA1FB013A}" type="presOf" srcId="{5CE75680-C7F8-43AA-A3CF-07E525A88F02}" destId="{35342915-341D-49EA-A338-5CE74A0A38FA}" srcOrd="0" destOrd="0" presId="urn:microsoft.com/office/officeart/2008/layout/VerticalCurvedList"/>
    <dgm:cxn modelId="{F31AED95-0113-45DF-8E73-999CFB893667}" type="presOf" srcId="{6BDDC4E3-B86B-477E-8954-4364C44CD8FA}" destId="{D4F827D8-02E0-49CE-9688-23BB678A74BC}" srcOrd="0" destOrd="0" presId="urn:microsoft.com/office/officeart/2008/layout/VerticalCurvedList"/>
    <dgm:cxn modelId="{5A92129D-B623-4C24-99C5-CF68B74C535A}" srcId="{9DC7C8E5-3282-4B97-BEB6-0C0E0549A31B}" destId="{FABCE850-73EA-4A05-8709-55B2823D36EA}" srcOrd="0" destOrd="0" parTransId="{541303CD-E67A-402E-A1C7-C8227F3C3D53}" sibTransId="{6BDDC4E3-B86B-477E-8954-4364C44CD8FA}"/>
    <dgm:cxn modelId="{F6A755B0-4E11-4CFE-8902-8DA1560BEEFC}" srcId="{9DC7C8E5-3282-4B97-BEB6-0C0E0549A31B}" destId="{B6B9DA69-0032-4779-8544-0CDE663E4FB9}" srcOrd="4" destOrd="0" parTransId="{C5FC2A50-02C2-47E2-AAA5-50D62D758CF2}" sibTransId="{355790B2-40AE-4E05-A6DB-AC78020DD0DF}"/>
    <dgm:cxn modelId="{FA61E706-7904-4E17-A278-8EDDFF4A8CE6}" type="presOf" srcId="{62AC13B8-0AED-445E-B42E-B001C38CDA1C}" destId="{D5198C9F-6DC2-4768-84BE-F20819DBA0C1}" srcOrd="0" destOrd="0" presId="urn:microsoft.com/office/officeart/2008/layout/VerticalCurvedList"/>
    <dgm:cxn modelId="{6AB8F6D7-FE63-4097-87F5-0FBF8E225654}" type="presParOf" srcId="{BCCCAA4F-9543-492C-A8AD-7D1B3992EC8E}" destId="{D8F3EFD6-75BC-4036-B87A-5A26D17E4957}" srcOrd="0" destOrd="0" presId="urn:microsoft.com/office/officeart/2008/layout/VerticalCurvedList"/>
    <dgm:cxn modelId="{B694ACA7-076F-4708-A0F8-B34889D1A9EC}" type="presParOf" srcId="{D8F3EFD6-75BC-4036-B87A-5A26D17E4957}" destId="{000613D7-5A2B-490E-9A3D-8578C093E7E5}" srcOrd="0" destOrd="0" presId="urn:microsoft.com/office/officeart/2008/layout/VerticalCurvedList"/>
    <dgm:cxn modelId="{7D6C6F55-FB6F-404D-834A-520E814FDBF0}" type="presParOf" srcId="{000613D7-5A2B-490E-9A3D-8578C093E7E5}" destId="{4B191497-2E47-4578-89EA-6BF58131D0E9}" srcOrd="0" destOrd="0" presId="urn:microsoft.com/office/officeart/2008/layout/VerticalCurvedList"/>
    <dgm:cxn modelId="{515536F0-00A7-41BD-A153-B2A5BCE76CAF}" type="presParOf" srcId="{000613D7-5A2B-490E-9A3D-8578C093E7E5}" destId="{D4F827D8-02E0-49CE-9688-23BB678A74BC}" srcOrd="1" destOrd="0" presId="urn:microsoft.com/office/officeart/2008/layout/VerticalCurvedList"/>
    <dgm:cxn modelId="{6E4DD5A4-67EE-4963-8F4A-218FF69E8FDF}" type="presParOf" srcId="{000613D7-5A2B-490E-9A3D-8578C093E7E5}" destId="{B7B90B22-0E87-4B62-B063-61A59D4E3924}" srcOrd="2" destOrd="0" presId="urn:microsoft.com/office/officeart/2008/layout/VerticalCurvedList"/>
    <dgm:cxn modelId="{63974110-4E32-4841-9852-F98D9652152D}" type="presParOf" srcId="{000613D7-5A2B-490E-9A3D-8578C093E7E5}" destId="{ED11A490-6995-4A9B-9C90-0BD0A5C4E27D}" srcOrd="3" destOrd="0" presId="urn:microsoft.com/office/officeart/2008/layout/VerticalCurvedList"/>
    <dgm:cxn modelId="{0C85F61E-792C-495D-9A88-84F2D6A98DA7}" type="presParOf" srcId="{D8F3EFD6-75BC-4036-B87A-5A26D17E4957}" destId="{5887A510-E5C6-430D-9C95-23D95A3CA8E6}" srcOrd="1" destOrd="0" presId="urn:microsoft.com/office/officeart/2008/layout/VerticalCurvedList"/>
    <dgm:cxn modelId="{1151FE3F-ADCC-4E0A-B3C7-321B0BC88234}" type="presParOf" srcId="{D8F3EFD6-75BC-4036-B87A-5A26D17E4957}" destId="{DF383A3F-D25A-4FDC-84AA-9B9371A7DB53}" srcOrd="2" destOrd="0" presId="urn:microsoft.com/office/officeart/2008/layout/VerticalCurvedList"/>
    <dgm:cxn modelId="{93FE0074-9084-46EF-A1ED-9F5FF89D7C6D}" type="presParOf" srcId="{DF383A3F-D25A-4FDC-84AA-9B9371A7DB53}" destId="{7969FC5A-2E29-42B2-AC54-7E30395DEED8}" srcOrd="0" destOrd="0" presId="urn:microsoft.com/office/officeart/2008/layout/VerticalCurvedList"/>
    <dgm:cxn modelId="{140D22ED-14C5-428B-A48F-D6227D881AE7}" type="presParOf" srcId="{D8F3EFD6-75BC-4036-B87A-5A26D17E4957}" destId="{D5198C9F-6DC2-4768-84BE-F20819DBA0C1}" srcOrd="3" destOrd="0" presId="urn:microsoft.com/office/officeart/2008/layout/VerticalCurvedList"/>
    <dgm:cxn modelId="{78EEE9DE-742F-470E-A13E-84E85327C256}" type="presParOf" srcId="{D8F3EFD6-75BC-4036-B87A-5A26D17E4957}" destId="{865AD12D-14DC-4D47-9C4B-8EF18AE08F81}" srcOrd="4" destOrd="0" presId="urn:microsoft.com/office/officeart/2008/layout/VerticalCurvedList"/>
    <dgm:cxn modelId="{50BDBC63-FAFB-47FD-B4DC-1C27E0535F7C}" type="presParOf" srcId="{865AD12D-14DC-4D47-9C4B-8EF18AE08F81}" destId="{E63C12BC-D1E0-4C35-A042-ABF680854602}" srcOrd="0" destOrd="0" presId="urn:microsoft.com/office/officeart/2008/layout/VerticalCurvedList"/>
    <dgm:cxn modelId="{87655C3A-F6B5-48FA-BEB7-9A442D1CB25B}" type="presParOf" srcId="{D8F3EFD6-75BC-4036-B87A-5A26D17E4957}" destId="{35342915-341D-49EA-A338-5CE74A0A38FA}" srcOrd="5" destOrd="0" presId="urn:microsoft.com/office/officeart/2008/layout/VerticalCurvedList"/>
    <dgm:cxn modelId="{7E2E5699-9CBB-4C03-A118-BC8C46C8438E}" type="presParOf" srcId="{D8F3EFD6-75BC-4036-B87A-5A26D17E4957}" destId="{A43BD35E-421F-4214-8885-868405A4B5FA}" srcOrd="6" destOrd="0" presId="urn:microsoft.com/office/officeart/2008/layout/VerticalCurvedList"/>
    <dgm:cxn modelId="{0DAD46DC-B776-4AE6-A6EF-C2810297DE27}" type="presParOf" srcId="{A43BD35E-421F-4214-8885-868405A4B5FA}" destId="{25DA5144-F0DB-4940-B606-3E4471F86993}" srcOrd="0" destOrd="0" presId="urn:microsoft.com/office/officeart/2008/layout/VerticalCurvedList"/>
    <dgm:cxn modelId="{F732F22E-7018-40A0-9D6E-0785EC055440}" type="presParOf" srcId="{D8F3EFD6-75BC-4036-B87A-5A26D17E4957}" destId="{6D273F9C-8ABE-4381-BCDA-77862557D9BA}" srcOrd="7" destOrd="0" presId="urn:microsoft.com/office/officeart/2008/layout/VerticalCurvedList"/>
    <dgm:cxn modelId="{AA18474B-0A0D-4267-926B-07FA625E4DF5}" type="presParOf" srcId="{D8F3EFD6-75BC-4036-B87A-5A26D17E4957}" destId="{EE4A8CED-4225-4A04-923B-FFDDB8645D03}" srcOrd="8" destOrd="0" presId="urn:microsoft.com/office/officeart/2008/layout/VerticalCurvedList"/>
    <dgm:cxn modelId="{04550E94-3B4E-466B-AEDA-20C5A5F376D3}" type="presParOf" srcId="{EE4A8CED-4225-4A04-923B-FFDDB8645D03}" destId="{487CEC7A-1941-43DC-ABF1-8AF359ADBB42}" srcOrd="0" destOrd="0" presId="urn:microsoft.com/office/officeart/2008/layout/VerticalCurvedList"/>
    <dgm:cxn modelId="{1A62CD3D-9681-4B6D-8112-3F4F5D94DD89}" type="presParOf" srcId="{D8F3EFD6-75BC-4036-B87A-5A26D17E4957}" destId="{96DB9AAE-61FB-46AE-A909-A83BF9A16D75}" srcOrd="9" destOrd="0" presId="urn:microsoft.com/office/officeart/2008/layout/VerticalCurvedList"/>
    <dgm:cxn modelId="{15A0EE22-E8CA-472A-9D79-04BF4D9442E4}" type="presParOf" srcId="{D8F3EFD6-75BC-4036-B87A-5A26D17E4957}" destId="{24F91D62-7135-4427-A6B5-0EAFD3D232FB}" srcOrd="10" destOrd="0" presId="urn:microsoft.com/office/officeart/2008/layout/VerticalCurvedList"/>
    <dgm:cxn modelId="{DD4233A3-C2F0-4FA8-8686-03C62D098D53}" type="presParOf" srcId="{24F91D62-7135-4427-A6B5-0EAFD3D232FB}" destId="{73B64280-97BA-4A08-8F9D-62DFABE9C3F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827D8-02E0-49CE-9688-23BB678A74BC}">
      <dsp:nvSpPr>
        <dsp:cNvPr id="0" name=""/>
        <dsp:cNvSpPr/>
      </dsp:nvSpPr>
      <dsp:spPr>
        <a:xfrm>
          <a:off x="-5228604" y="-800833"/>
          <a:ext cx="6226281" cy="6226281"/>
        </a:xfrm>
        <a:prstGeom prst="blockArc">
          <a:avLst>
            <a:gd name="adj1" fmla="val 18900000"/>
            <a:gd name="adj2" fmla="val 2700000"/>
            <a:gd name="adj3" fmla="val 347"/>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87A510-E5C6-430D-9C95-23D95A3CA8E6}">
      <dsp:nvSpPr>
        <dsp:cNvPr id="0" name=""/>
        <dsp:cNvSpPr/>
      </dsp:nvSpPr>
      <dsp:spPr>
        <a:xfrm>
          <a:off x="522360" y="355540"/>
          <a:ext cx="10617492" cy="7114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714"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IoT </a:t>
          </a:r>
          <a:r>
            <a:rPr lang="en-US" sz="2400" kern="1200" dirty="0" smtClean="0"/>
            <a:t>and</a:t>
          </a:r>
          <a:r>
            <a:rPr lang="en-US" sz="2800" kern="1200" dirty="0" smtClean="0"/>
            <a:t> M2M </a:t>
          </a:r>
          <a:endParaRPr lang="en-IN" sz="2800" kern="1200" dirty="0"/>
        </a:p>
      </dsp:txBody>
      <dsp:txXfrm>
        <a:off x="522360" y="355540"/>
        <a:ext cx="10617492" cy="711450"/>
      </dsp:txXfrm>
    </dsp:sp>
    <dsp:sp modelId="{7969FC5A-2E29-42B2-AC54-7E30395DEED8}">
      <dsp:nvSpPr>
        <dsp:cNvPr id="0" name=""/>
        <dsp:cNvSpPr/>
      </dsp:nvSpPr>
      <dsp:spPr>
        <a:xfrm>
          <a:off x="77703" y="266608"/>
          <a:ext cx="889313" cy="88931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198C9F-6DC2-4768-84BE-F20819DBA0C1}">
      <dsp:nvSpPr>
        <dsp:cNvPr id="0" name=""/>
        <dsp:cNvSpPr/>
      </dsp:nvSpPr>
      <dsp:spPr>
        <a:xfrm>
          <a:off x="930251" y="1422901"/>
          <a:ext cx="10209601" cy="711450"/>
        </a:xfrm>
        <a:prstGeom prst="rect">
          <a:avLst/>
        </a:prstGeom>
        <a:solidFill>
          <a:schemeClr val="accent3">
            <a:hueOff val="224959"/>
            <a:satOff val="11515"/>
            <a:lumOff val="48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714"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Machine to Machine Communication</a:t>
          </a:r>
          <a:endParaRPr lang="en-US" sz="2800" kern="1200" dirty="0"/>
        </a:p>
      </dsp:txBody>
      <dsp:txXfrm>
        <a:off x="930251" y="1422901"/>
        <a:ext cx="10209601" cy="711450"/>
      </dsp:txXfrm>
    </dsp:sp>
    <dsp:sp modelId="{E63C12BC-D1E0-4C35-A042-ABF680854602}">
      <dsp:nvSpPr>
        <dsp:cNvPr id="0" name=""/>
        <dsp:cNvSpPr/>
      </dsp:nvSpPr>
      <dsp:spPr>
        <a:xfrm>
          <a:off x="485594" y="1333969"/>
          <a:ext cx="889313" cy="889313"/>
        </a:xfrm>
        <a:prstGeom prst="ellipse">
          <a:avLst/>
        </a:prstGeom>
        <a:solidFill>
          <a:schemeClr val="lt1">
            <a:hueOff val="0"/>
            <a:satOff val="0"/>
            <a:lumOff val="0"/>
            <a:alphaOff val="0"/>
          </a:schemeClr>
        </a:solidFill>
        <a:ln w="12700" cap="flat" cmpd="sng" algn="ctr">
          <a:solidFill>
            <a:schemeClr val="accent3">
              <a:hueOff val="224959"/>
              <a:satOff val="11515"/>
              <a:lumOff val="4837"/>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342915-341D-49EA-A338-5CE74A0A38FA}">
      <dsp:nvSpPr>
        <dsp:cNvPr id="0" name=""/>
        <dsp:cNvSpPr/>
      </dsp:nvSpPr>
      <dsp:spPr>
        <a:xfrm>
          <a:off x="930251" y="2490262"/>
          <a:ext cx="10209601" cy="711450"/>
        </a:xfrm>
        <a:prstGeom prst="rect">
          <a:avLst/>
        </a:prstGeom>
        <a:solidFill>
          <a:schemeClr val="accent3">
            <a:hueOff val="449917"/>
            <a:satOff val="23029"/>
            <a:lumOff val="96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714"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Software Define Network</a:t>
          </a:r>
          <a:endParaRPr lang="en-US" sz="2800" kern="1200" dirty="0"/>
        </a:p>
      </dsp:txBody>
      <dsp:txXfrm>
        <a:off x="930251" y="2490262"/>
        <a:ext cx="10209601" cy="711450"/>
      </dsp:txXfrm>
    </dsp:sp>
    <dsp:sp modelId="{25DA5144-F0DB-4940-B606-3E4471F86993}">
      <dsp:nvSpPr>
        <dsp:cNvPr id="0" name=""/>
        <dsp:cNvSpPr/>
      </dsp:nvSpPr>
      <dsp:spPr>
        <a:xfrm>
          <a:off x="485594" y="2401330"/>
          <a:ext cx="889313" cy="889313"/>
        </a:xfrm>
        <a:prstGeom prst="ellipse">
          <a:avLst/>
        </a:prstGeom>
        <a:solidFill>
          <a:schemeClr val="lt1">
            <a:hueOff val="0"/>
            <a:satOff val="0"/>
            <a:lumOff val="0"/>
            <a:alphaOff val="0"/>
          </a:schemeClr>
        </a:solidFill>
        <a:ln w="12700" cap="flat" cmpd="sng" algn="ctr">
          <a:solidFill>
            <a:schemeClr val="accent3">
              <a:hueOff val="449917"/>
              <a:satOff val="23029"/>
              <a:lumOff val="967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273F9C-8ABE-4381-BCDA-77862557D9BA}">
      <dsp:nvSpPr>
        <dsp:cNvPr id="0" name=""/>
        <dsp:cNvSpPr/>
      </dsp:nvSpPr>
      <dsp:spPr>
        <a:xfrm>
          <a:off x="522360" y="3557623"/>
          <a:ext cx="10617492" cy="711450"/>
        </a:xfrm>
        <a:prstGeom prst="rect">
          <a:avLst/>
        </a:prstGeom>
        <a:solidFill>
          <a:schemeClr val="accent3">
            <a:hueOff val="674876"/>
            <a:satOff val="34544"/>
            <a:lumOff val="14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4714"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IoT </a:t>
          </a:r>
          <a:r>
            <a:rPr lang="en-US" sz="2800" kern="1200" smtClean="0"/>
            <a:t>Data Acquisition</a:t>
          </a:r>
          <a:endParaRPr lang="en-US" sz="2800" kern="1200" dirty="0"/>
        </a:p>
      </dsp:txBody>
      <dsp:txXfrm>
        <a:off x="522360" y="3557623"/>
        <a:ext cx="10617492" cy="711450"/>
      </dsp:txXfrm>
    </dsp:sp>
    <dsp:sp modelId="{487CEC7A-1941-43DC-ABF1-8AF359ADBB42}">
      <dsp:nvSpPr>
        <dsp:cNvPr id="0" name=""/>
        <dsp:cNvSpPr/>
      </dsp:nvSpPr>
      <dsp:spPr>
        <a:xfrm>
          <a:off x="77703" y="3468691"/>
          <a:ext cx="889313" cy="889313"/>
        </a:xfrm>
        <a:prstGeom prst="ellipse">
          <a:avLst/>
        </a:prstGeom>
        <a:solidFill>
          <a:schemeClr val="lt1">
            <a:hueOff val="0"/>
            <a:satOff val="0"/>
            <a:lumOff val="0"/>
            <a:alphaOff val="0"/>
          </a:schemeClr>
        </a:solidFill>
        <a:ln w="12700" cap="flat" cmpd="sng" algn="ctr">
          <a:solidFill>
            <a:schemeClr val="accent3">
              <a:hueOff val="674876"/>
              <a:satOff val="34544"/>
              <a:lumOff val="1451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827D8-02E0-49CE-9688-23BB678A74BC}">
      <dsp:nvSpPr>
        <dsp:cNvPr id="0" name=""/>
        <dsp:cNvSpPr/>
      </dsp:nvSpPr>
      <dsp:spPr>
        <a:xfrm>
          <a:off x="-6317489" y="-967082"/>
          <a:ext cx="7525339" cy="7525339"/>
        </a:xfrm>
        <a:prstGeom prst="blockArc">
          <a:avLst>
            <a:gd name="adj1" fmla="val 18900000"/>
            <a:gd name="adj2" fmla="val 2700000"/>
            <a:gd name="adj3" fmla="val 287"/>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87A510-E5C6-430D-9C95-23D95A3CA8E6}">
      <dsp:nvSpPr>
        <dsp:cNvPr id="0" name=""/>
        <dsp:cNvSpPr/>
      </dsp:nvSpPr>
      <dsp:spPr>
        <a:xfrm>
          <a:off x="392220" y="254174"/>
          <a:ext cx="11461611" cy="50812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US" sz="2700" kern="1200" dirty="0"/>
            <a:t>Microcontroller's Architecture</a:t>
          </a:r>
          <a:endParaRPr lang="en-IN" sz="2700" kern="1200" dirty="0"/>
        </a:p>
      </dsp:txBody>
      <dsp:txXfrm>
        <a:off x="392220" y="254174"/>
        <a:ext cx="11461611" cy="508125"/>
      </dsp:txXfrm>
    </dsp:sp>
    <dsp:sp modelId="{7969FC5A-2E29-42B2-AC54-7E30395DEED8}">
      <dsp:nvSpPr>
        <dsp:cNvPr id="0" name=""/>
        <dsp:cNvSpPr/>
      </dsp:nvSpPr>
      <dsp:spPr>
        <a:xfrm>
          <a:off x="74642" y="190659"/>
          <a:ext cx="635157" cy="63515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198C9F-6DC2-4768-84BE-F20819DBA0C1}">
      <dsp:nvSpPr>
        <dsp:cNvPr id="0" name=""/>
        <dsp:cNvSpPr/>
      </dsp:nvSpPr>
      <dsp:spPr>
        <a:xfrm>
          <a:off x="852374" y="1016811"/>
          <a:ext cx="11001458" cy="50812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US" sz="2700" kern="1200" dirty="0"/>
            <a:t>Introduction to Arduino</a:t>
          </a:r>
        </a:p>
      </dsp:txBody>
      <dsp:txXfrm>
        <a:off x="852374" y="1016811"/>
        <a:ext cx="11001458" cy="508125"/>
      </dsp:txXfrm>
    </dsp:sp>
    <dsp:sp modelId="{E63C12BC-D1E0-4C35-A042-ABF680854602}">
      <dsp:nvSpPr>
        <dsp:cNvPr id="0" name=""/>
        <dsp:cNvSpPr/>
      </dsp:nvSpPr>
      <dsp:spPr>
        <a:xfrm>
          <a:off x="534795" y="953295"/>
          <a:ext cx="635157" cy="635157"/>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342915-341D-49EA-A338-5CE74A0A38FA}">
      <dsp:nvSpPr>
        <dsp:cNvPr id="0" name=""/>
        <dsp:cNvSpPr/>
      </dsp:nvSpPr>
      <dsp:spPr>
        <a:xfrm>
          <a:off x="1104536" y="1778888"/>
          <a:ext cx="10749296" cy="508125"/>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US" sz="2700" kern="1200"/>
            <a:t>Arduino Species</a:t>
          </a:r>
          <a:endParaRPr lang="en-US" sz="2700" kern="1200" dirty="0"/>
        </a:p>
      </dsp:txBody>
      <dsp:txXfrm>
        <a:off x="1104536" y="1778888"/>
        <a:ext cx="10749296" cy="508125"/>
      </dsp:txXfrm>
    </dsp:sp>
    <dsp:sp modelId="{25DA5144-F0DB-4940-B606-3E4471F86993}">
      <dsp:nvSpPr>
        <dsp:cNvPr id="0" name=""/>
        <dsp:cNvSpPr/>
      </dsp:nvSpPr>
      <dsp:spPr>
        <a:xfrm>
          <a:off x="786957" y="1715372"/>
          <a:ext cx="635157" cy="635157"/>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273F9C-8ABE-4381-BCDA-77862557D9BA}">
      <dsp:nvSpPr>
        <dsp:cNvPr id="0" name=""/>
        <dsp:cNvSpPr/>
      </dsp:nvSpPr>
      <dsp:spPr>
        <a:xfrm>
          <a:off x="1185049" y="2541524"/>
          <a:ext cx="10668783" cy="5081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US" sz="2700" kern="1200"/>
            <a:t>Arduino Uno Architecture</a:t>
          </a:r>
          <a:endParaRPr lang="en-US" sz="2700" kern="1200" dirty="0"/>
        </a:p>
      </dsp:txBody>
      <dsp:txXfrm>
        <a:off x="1185049" y="2541524"/>
        <a:ext cx="10668783" cy="508125"/>
      </dsp:txXfrm>
    </dsp:sp>
    <dsp:sp modelId="{487CEC7A-1941-43DC-ABF1-8AF359ADBB42}">
      <dsp:nvSpPr>
        <dsp:cNvPr id="0" name=""/>
        <dsp:cNvSpPr/>
      </dsp:nvSpPr>
      <dsp:spPr>
        <a:xfrm>
          <a:off x="867470" y="2478008"/>
          <a:ext cx="635157" cy="635157"/>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DB9AAE-61FB-46AE-A909-A83BF9A16D75}">
      <dsp:nvSpPr>
        <dsp:cNvPr id="0" name=""/>
        <dsp:cNvSpPr/>
      </dsp:nvSpPr>
      <dsp:spPr>
        <a:xfrm>
          <a:off x="1104536" y="3304160"/>
          <a:ext cx="10749296" cy="508125"/>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US" sz="2700" kern="1200"/>
            <a:t>Arduino Uno Specifications</a:t>
          </a:r>
          <a:endParaRPr lang="en-US" sz="2700" kern="1200" dirty="0"/>
        </a:p>
      </dsp:txBody>
      <dsp:txXfrm>
        <a:off x="1104536" y="3304160"/>
        <a:ext cx="10749296" cy="508125"/>
      </dsp:txXfrm>
    </dsp:sp>
    <dsp:sp modelId="{73B64280-97BA-4A08-8F9D-62DFABE9C3F1}">
      <dsp:nvSpPr>
        <dsp:cNvPr id="0" name=""/>
        <dsp:cNvSpPr/>
      </dsp:nvSpPr>
      <dsp:spPr>
        <a:xfrm>
          <a:off x="786957" y="3240645"/>
          <a:ext cx="635157" cy="635157"/>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9CD8B5-A039-4677-9173-183002922793}">
      <dsp:nvSpPr>
        <dsp:cNvPr id="0" name=""/>
        <dsp:cNvSpPr/>
      </dsp:nvSpPr>
      <dsp:spPr>
        <a:xfrm>
          <a:off x="852374" y="4066237"/>
          <a:ext cx="11001458" cy="50812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US" sz="2700" kern="1200"/>
            <a:t>Arduino IDE</a:t>
          </a:r>
          <a:endParaRPr lang="en-US" sz="2700" kern="1200" dirty="0"/>
        </a:p>
      </dsp:txBody>
      <dsp:txXfrm>
        <a:off x="852374" y="4066237"/>
        <a:ext cx="11001458" cy="508125"/>
      </dsp:txXfrm>
    </dsp:sp>
    <dsp:sp modelId="{1506023F-590C-4739-A217-E877F9C2D4C1}">
      <dsp:nvSpPr>
        <dsp:cNvPr id="0" name=""/>
        <dsp:cNvSpPr/>
      </dsp:nvSpPr>
      <dsp:spPr>
        <a:xfrm>
          <a:off x="534795" y="4002722"/>
          <a:ext cx="635157" cy="635157"/>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E3911-3260-4795-AE0F-04E9925DB95B}">
      <dsp:nvSpPr>
        <dsp:cNvPr id="0" name=""/>
        <dsp:cNvSpPr/>
      </dsp:nvSpPr>
      <dsp:spPr>
        <a:xfrm>
          <a:off x="392220" y="4828874"/>
          <a:ext cx="11461611" cy="50812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3325" tIns="68580" rIns="68580" bIns="68580" numCol="1" spcCol="1270" anchor="ctr" anchorCtr="0">
          <a:noAutofit/>
        </a:bodyPr>
        <a:lstStyle/>
        <a:p>
          <a:pPr lvl="0" algn="l" defTabSz="1200150">
            <a:lnSpc>
              <a:spcPct val="90000"/>
            </a:lnSpc>
            <a:spcBef>
              <a:spcPct val="0"/>
            </a:spcBef>
            <a:spcAft>
              <a:spcPct val="35000"/>
            </a:spcAft>
          </a:pPr>
          <a:r>
            <a:rPr lang="en-US" sz="2700" kern="1200"/>
            <a:t>Arduino Programming</a:t>
          </a:r>
          <a:endParaRPr lang="en-US" sz="2700" kern="1200" dirty="0"/>
        </a:p>
      </dsp:txBody>
      <dsp:txXfrm>
        <a:off x="392220" y="4828874"/>
        <a:ext cx="11461611" cy="508125"/>
      </dsp:txXfrm>
    </dsp:sp>
    <dsp:sp modelId="{65FB6716-C4E2-495A-953C-2F1334B858F4}">
      <dsp:nvSpPr>
        <dsp:cNvPr id="0" name=""/>
        <dsp:cNvSpPr/>
      </dsp:nvSpPr>
      <dsp:spPr>
        <a:xfrm>
          <a:off x="74642" y="4765358"/>
          <a:ext cx="635157" cy="635157"/>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AE7224-5DBA-44B4-B952-12B054160CAA}">
      <dsp:nvSpPr>
        <dsp:cNvPr id="0" name=""/>
        <dsp:cNvSpPr/>
      </dsp:nvSpPr>
      <dsp:spPr>
        <a:xfrm>
          <a:off x="0" y="481778"/>
          <a:ext cx="6937829" cy="806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D82F7E-BD7B-47E7-B76E-D4AF071AAB52}">
      <dsp:nvSpPr>
        <dsp:cNvPr id="0" name=""/>
        <dsp:cNvSpPr/>
      </dsp:nvSpPr>
      <dsp:spPr>
        <a:xfrm>
          <a:off x="346891" y="9458"/>
          <a:ext cx="4856480" cy="944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563" tIns="0" rIns="183563" bIns="0" numCol="1" spcCol="1270" anchor="ctr" anchorCtr="0">
          <a:noAutofit/>
        </a:bodyPr>
        <a:lstStyle/>
        <a:p>
          <a:pPr lvl="0" algn="l" defTabSz="1422400">
            <a:lnSpc>
              <a:spcPct val="90000"/>
            </a:lnSpc>
            <a:spcBef>
              <a:spcPct val="0"/>
            </a:spcBef>
            <a:spcAft>
              <a:spcPct val="35000"/>
            </a:spcAft>
          </a:pPr>
          <a:r>
            <a:rPr lang="en-US" sz="3200" kern="1200" dirty="0" err="1" smtClean="0"/>
            <a:t>pinMode</a:t>
          </a:r>
          <a:r>
            <a:rPr lang="en-US" sz="3200" kern="1200" dirty="0" smtClean="0"/>
            <a:t>() </a:t>
          </a:r>
          <a:endParaRPr lang="en-IN" sz="3200" kern="1200" dirty="0"/>
        </a:p>
      </dsp:txBody>
      <dsp:txXfrm>
        <a:off x="393005" y="55572"/>
        <a:ext cx="4764252" cy="852412"/>
      </dsp:txXfrm>
    </dsp:sp>
    <dsp:sp modelId="{1A3D56C0-E7F8-4942-ABAD-C531A5B39901}">
      <dsp:nvSpPr>
        <dsp:cNvPr id="0" name=""/>
        <dsp:cNvSpPr/>
      </dsp:nvSpPr>
      <dsp:spPr>
        <a:xfrm>
          <a:off x="0" y="1933298"/>
          <a:ext cx="6937829" cy="806400"/>
        </a:xfrm>
        <a:prstGeom prst="rect">
          <a:avLst/>
        </a:prstGeom>
        <a:solidFill>
          <a:schemeClr val="lt1">
            <a:alpha val="90000"/>
            <a:hueOff val="0"/>
            <a:satOff val="0"/>
            <a:lumOff val="0"/>
            <a:alphaOff val="0"/>
          </a:schemeClr>
        </a:solidFill>
        <a:ln w="12700" cap="flat" cmpd="sng" algn="ctr">
          <a:solidFill>
            <a:schemeClr val="accent5">
              <a:hueOff val="-965760"/>
              <a:satOff val="0"/>
              <a:lumOff val="-2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44F8B0-B56A-4611-BBEA-8A49D5CCD5E6}">
      <dsp:nvSpPr>
        <dsp:cNvPr id="0" name=""/>
        <dsp:cNvSpPr/>
      </dsp:nvSpPr>
      <dsp:spPr>
        <a:xfrm>
          <a:off x="384057" y="1430646"/>
          <a:ext cx="4856480" cy="944640"/>
        </a:xfrm>
        <a:prstGeom prst="roundRect">
          <a:avLst/>
        </a:prstGeom>
        <a:solidFill>
          <a:schemeClr val="accent5">
            <a:hueOff val="-965760"/>
            <a:satOff val="0"/>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563" tIns="0" rIns="183563" bIns="0" numCol="1" spcCol="1270" anchor="ctr" anchorCtr="0">
          <a:noAutofit/>
        </a:bodyPr>
        <a:lstStyle/>
        <a:p>
          <a:pPr lvl="0" algn="l" defTabSz="1422400">
            <a:lnSpc>
              <a:spcPct val="90000"/>
            </a:lnSpc>
            <a:spcBef>
              <a:spcPct val="0"/>
            </a:spcBef>
            <a:spcAft>
              <a:spcPct val="35000"/>
            </a:spcAft>
          </a:pPr>
          <a:r>
            <a:rPr lang="en-US" sz="3200" kern="1200" dirty="0" smtClean="0"/>
            <a:t>digitalRead() </a:t>
          </a:r>
          <a:endParaRPr lang="en-IN" sz="3200" kern="1200" dirty="0"/>
        </a:p>
      </dsp:txBody>
      <dsp:txXfrm>
        <a:off x="430171" y="1476760"/>
        <a:ext cx="4764252" cy="852412"/>
      </dsp:txXfrm>
    </dsp:sp>
    <dsp:sp modelId="{4EE75122-0F3B-48E0-A02A-6F273F9FED2E}">
      <dsp:nvSpPr>
        <dsp:cNvPr id="0" name=""/>
        <dsp:cNvSpPr/>
      </dsp:nvSpPr>
      <dsp:spPr>
        <a:xfrm>
          <a:off x="0" y="3384818"/>
          <a:ext cx="6937829" cy="806400"/>
        </a:xfrm>
        <a:prstGeom prst="rect">
          <a:avLst/>
        </a:prstGeom>
        <a:solidFill>
          <a:schemeClr val="lt1">
            <a:alpha val="90000"/>
            <a:hueOff val="0"/>
            <a:satOff val="0"/>
            <a:lumOff val="0"/>
            <a:alphaOff val="0"/>
          </a:schemeClr>
        </a:solidFill>
        <a:ln w="12700" cap="flat" cmpd="sng" algn="ctr">
          <a:solidFill>
            <a:schemeClr val="accent5">
              <a:hueOff val="-1931520"/>
              <a:satOff val="0"/>
              <a:lumOff val="-5098"/>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A1B809-64BC-4E0D-A165-27754AA9D234}">
      <dsp:nvSpPr>
        <dsp:cNvPr id="0" name=""/>
        <dsp:cNvSpPr/>
      </dsp:nvSpPr>
      <dsp:spPr>
        <a:xfrm>
          <a:off x="346891" y="2912498"/>
          <a:ext cx="4856480" cy="944640"/>
        </a:xfrm>
        <a:prstGeom prst="roundRect">
          <a:avLst/>
        </a:prstGeom>
        <a:solidFill>
          <a:schemeClr val="accent5">
            <a:hueOff val="-1931520"/>
            <a:satOff val="0"/>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563" tIns="0" rIns="183563" bIns="0" numCol="1" spcCol="1270" anchor="ctr" anchorCtr="0">
          <a:noAutofit/>
        </a:bodyPr>
        <a:lstStyle/>
        <a:p>
          <a:pPr lvl="0" algn="l" defTabSz="1422400">
            <a:lnSpc>
              <a:spcPct val="90000"/>
            </a:lnSpc>
            <a:spcBef>
              <a:spcPct val="0"/>
            </a:spcBef>
            <a:spcAft>
              <a:spcPct val="35000"/>
            </a:spcAft>
          </a:pPr>
          <a:r>
            <a:rPr lang="en-US" sz="3200" kern="1200" dirty="0" smtClean="0"/>
            <a:t>digitalWrite() </a:t>
          </a:r>
          <a:endParaRPr lang="en-US" sz="3200" kern="1200" dirty="0"/>
        </a:p>
      </dsp:txBody>
      <dsp:txXfrm>
        <a:off x="393005" y="2958612"/>
        <a:ext cx="4764252" cy="8524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503177-8540-4587-A40B-79D24D458F2E}">
      <dsp:nvSpPr>
        <dsp:cNvPr id="0" name=""/>
        <dsp:cNvSpPr/>
      </dsp:nvSpPr>
      <dsp:spPr>
        <a:xfrm>
          <a:off x="0" y="518283"/>
          <a:ext cx="6429829" cy="831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56850-C7A6-4AE1-A729-13E60DE1895E}">
      <dsp:nvSpPr>
        <dsp:cNvPr id="0" name=""/>
        <dsp:cNvSpPr/>
      </dsp:nvSpPr>
      <dsp:spPr>
        <a:xfrm>
          <a:off x="321491" y="31203"/>
          <a:ext cx="4500880" cy="974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123" tIns="0" rIns="170123" bIns="0" numCol="1" spcCol="1270" anchor="ctr" anchorCtr="0">
          <a:noAutofit/>
        </a:bodyPr>
        <a:lstStyle/>
        <a:p>
          <a:pPr lvl="0" algn="l" defTabSz="1466850">
            <a:lnSpc>
              <a:spcPct val="90000"/>
            </a:lnSpc>
            <a:spcBef>
              <a:spcPct val="0"/>
            </a:spcBef>
            <a:spcAft>
              <a:spcPct val="35000"/>
            </a:spcAft>
          </a:pPr>
          <a:r>
            <a:rPr lang="en-US" sz="3300" kern="1200" smtClean="0"/>
            <a:t>analogRead() </a:t>
          </a:r>
          <a:endParaRPr lang="en-IN" sz="3300" kern="1200"/>
        </a:p>
      </dsp:txBody>
      <dsp:txXfrm>
        <a:off x="369046" y="78758"/>
        <a:ext cx="4405770" cy="879050"/>
      </dsp:txXfrm>
    </dsp:sp>
    <dsp:sp modelId="{78CF4277-8C36-4307-B8B2-2FAF8515E8EF}">
      <dsp:nvSpPr>
        <dsp:cNvPr id="0" name=""/>
        <dsp:cNvSpPr/>
      </dsp:nvSpPr>
      <dsp:spPr>
        <a:xfrm>
          <a:off x="0" y="2015164"/>
          <a:ext cx="6429829" cy="831600"/>
        </a:xfrm>
        <a:prstGeom prst="rect">
          <a:avLst/>
        </a:prstGeom>
        <a:solidFill>
          <a:schemeClr val="lt1">
            <a:alpha val="90000"/>
            <a:hueOff val="0"/>
            <a:satOff val="0"/>
            <a:lumOff val="0"/>
            <a:alphaOff val="0"/>
          </a:schemeClr>
        </a:solidFill>
        <a:ln w="12700" cap="flat" cmpd="sng" algn="ctr">
          <a:solidFill>
            <a:schemeClr val="accent5">
              <a:hueOff val="-965760"/>
              <a:satOff val="0"/>
              <a:lumOff val="-2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90AE8A-A9C2-44EA-AD65-31BFD9BFE657}">
      <dsp:nvSpPr>
        <dsp:cNvPr id="0" name=""/>
        <dsp:cNvSpPr/>
      </dsp:nvSpPr>
      <dsp:spPr>
        <a:xfrm>
          <a:off x="321491" y="1528084"/>
          <a:ext cx="4500880" cy="974160"/>
        </a:xfrm>
        <a:prstGeom prst="roundRect">
          <a:avLst/>
        </a:prstGeom>
        <a:solidFill>
          <a:schemeClr val="accent5">
            <a:hueOff val="-965760"/>
            <a:satOff val="0"/>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123" tIns="0" rIns="170123" bIns="0" numCol="1" spcCol="1270" anchor="ctr" anchorCtr="0">
          <a:noAutofit/>
        </a:bodyPr>
        <a:lstStyle/>
        <a:p>
          <a:pPr lvl="0" algn="l" defTabSz="1466850">
            <a:lnSpc>
              <a:spcPct val="90000"/>
            </a:lnSpc>
            <a:spcBef>
              <a:spcPct val="0"/>
            </a:spcBef>
            <a:spcAft>
              <a:spcPct val="35000"/>
            </a:spcAft>
          </a:pPr>
          <a:r>
            <a:rPr lang="en-US" sz="3300" kern="1200" dirty="0" smtClean="0"/>
            <a:t>analogWrite() </a:t>
          </a:r>
          <a:endParaRPr lang="en-US" sz="3300" kern="1200" dirty="0"/>
        </a:p>
      </dsp:txBody>
      <dsp:txXfrm>
        <a:off x="369046" y="1575639"/>
        <a:ext cx="4405770" cy="879050"/>
      </dsp:txXfrm>
    </dsp:sp>
    <dsp:sp modelId="{B3BA3935-3ABE-4133-B12C-80BA5C21FEC5}">
      <dsp:nvSpPr>
        <dsp:cNvPr id="0" name=""/>
        <dsp:cNvSpPr/>
      </dsp:nvSpPr>
      <dsp:spPr>
        <a:xfrm>
          <a:off x="0" y="3543248"/>
          <a:ext cx="6429829" cy="831600"/>
        </a:xfrm>
        <a:prstGeom prst="rect">
          <a:avLst/>
        </a:prstGeom>
        <a:solidFill>
          <a:schemeClr val="lt1">
            <a:alpha val="90000"/>
            <a:hueOff val="0"/>
            <a:satOff val="0"/>
            <a:lumOff val="0"/>
            <a:alphaOff val="0"/>
          </a:schemeClr>
        </a:solidFill>
        <a:ln w="12700" cap="flat" cmpd="sng" algn="ctr">
          <a:solidFill>
            <a:schemeClr val="accent5">
              <a:hueOff val="-1931520"/>
              <a:satOff val="0"/>
              <a:lumOff val="-5098"/>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C9FA27-A0E7-4191-A496-2C7CEF9FC6FD}">
      <dsp:nvSpPr>
        <dsp:cNvPr id="0" name=""/>
        <dsp:cNvSpPr/>
      </dsp:nvSpPr>
      <dsp:spPr>
        <a:xfrm>
          <a:off x="321491" y="3024964"/>
          <a:ext cx="4500880" cy="974160"/>
        </a:xfrm>
        <a:prstGeom prst="roundRect">
          <a:avLst/>
        </a:prstGeom>
        <a:solidFill>
          <a:schemeClr val="accent5">
            <a:hueOff val="-1931520"/>
            <a:satOff val="0"/>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123" tIns="0" rIns="170123" bIns="0" numCol="1" spcCol="1270" anchor="ctr" anchorCtr="0">
          <a:noAutofit/>
        </a:bodyPr>
        <a:lstStyle/>
        <a:p>
          <a:pPr lvl="0" algn="l" defTabSz="1466850">
            <a:lnSpc>
              <a:spcPct val="90000"/>
            </a:lnSpc>
            <a:spcBef>
              <a:spcPct val="0"/>
            </a:spcBef>
            <a:spcAft>
              <a:spcPct val="35000"/>
            </a:spcAft>
          </a:pPr>
          <a:r>
            <a:rPr lang="en-US" sz="3300" kern="1200" smtClean="0"/>
            <a:t>analogReference() </a:t>
          </a:r>
          <a:endParaRPr lang="en-US" sz="3300" kern="1200" dirty="0"/>
        </a:p>
      </dsp:txBody>
      <dsp:txXfrm>
        <a:off x="369046" y="3072519"/>
        <a:ext cx="4405770" cy="8790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F57289-82C8-4452-A888-150DC462531A}">
      <dsp:nvSpPr>
        <dsp:cNvPr id="0" name=""/>
        <dsp:cNvSpPr/>
      </dsp:nvSpPr>
      <dsp:spPr>
        <a:xfrm>
          <a:off x="0" y="481338"/>
          <a:ext cx="7170057" cy="756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C74C8DC-7AF9-4FA8-800A-46072F78C120}">
      <dsp:nvSpPr>
        <dsp:cNvPr id="0" name=""/>
        <dsp:cNvSpPr/>
      </dsp:nvSpPr>
      <dsp:spPr>
        <a:xfrm>
          <a:off x="358502" y="38538"/>
          <a:ext cx="5019039" cy="885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708" tIns="0" rIns="189708" bIns="0" numCol="1" spcCol="1270" anchor="ctr" anchorCtr="0">
          <a:noAutofit/>
        </a:bodyPr>
        <a:lstStyle/>
        <a:p>
          <a:pPr lvl="0" algn="l" defTabSz="1333500">
            <a:lnSpc>
              <a:spcPct val="90000"/>
            </a:lnSpc>
            <a:spcBef>
              <a:spcPct val="0"/>
            </a:spcBef>
            <a:spcAft>
              <a:spcPct val="35000"/>
            </a:spcAft>
          </a:pPr>
          <a:r>
            <a:rPr lang="en-US" sz="3000" kern="1200" smtClean="0"/>
            <a:t>begin()</a:t>
          </a:r>
          <a:endParaRPr lang="en-IN" sz="3000" kern="1200"/>
        </a:p>
      </dsp:txBody>
      <dsp:txXfrm>
        <a:off x="401733" y="81769"/>
        <a:ext cx="4932577" cy="799138"/>
      </dsp:txXfrm>
    </dsp:sp>
    <dsp:sp modelId="{BC2DABE6-E722-47DA-A7BA-54432F9BD136}">
      <dsp:nvSpPr>
        <dsp:cNvPr id="0" name=""/>
        <dsp:cNvSpPr/>
      </dsp:nvSpPr>
      <dsp:spPr>
        <a:xfrm>
          <a:off x="0" y="1842138"/>
          <a:ext cx="7170057" cy="756000"/>
        </a:xfrm>
        <a:prstGeom prst="rect">
          <a:avLst/>
        </a:prstGeom>
        <a:solidFill>
          <a:schemeClr val="lt1">
            <a:alpha val="90000"/>
            <a:hueOff val="0"/>
            <a:satOff val="0"/>
            <a:lumOff val="0"/>
            <a:alphaOff val="0"/>
          </a:schemeClr>
        </a:solidFill>
        <a:ln w="12700" cap="flat" cmpd="sng" algn="ctr">
          <a:solidFill>
            <a:schemeClr val="accent5">
              <a:hueOff val="-965760"/>
              <a:satOff val="0"/>
              <a:lumOff val="-2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FAF126BB-8E12-45D9-9B95-7CC75216F62F}">
      <dsp:nvSpPr>
        <dsp:cNvPr id="0" name=""/>
        <dsp:cNvSpPr/>
      </dsp:nvSpPr>
      <dsp:spPr>
        <a:xfrm>
          <a:off x="358502" y="1399338"/>
          <a:ext cx="5019039" cy="885600"/>
        </a:xfrm>
        <a:prstGeom prst="roundRect">
          <a:avLst/>
        </a:prstGeom>
        <a:solidFill>
          <a:schemeClr val="accent5">
            <a:hueOff val="-965760"/>
            <a:satOff val="0"/>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708" tIns="0" rIns="189708" bIns="0" numCol="1" spcCol="1270" anchor="ctr" anchorCtr="0">
          <a:noAutofit/>
        </a:bodyPr>
        <a:lstStyle/>
        <a:p>
          <a:pPr lvl="0" algn="l" defTabSz="1333500">
            <a:lnSpc>
              <a:spcPct val="90000"/>
            </a:lnSpc>
            <a:spcBef>
              <a:spcPct val="0"/>
            </a:spcBef>
            <a:spcAft>
              <a:spcPct val="35000"/>
            </a:spcAft>
          </a:pPr>
          <a:r>
            <a:rPr lang="en-US" sz="3000" kern="1200" smtClean="0"/>
            <a:t>println()</a:t>
          </a:r>
          <a:endParaRPr lang="en-US" sz="3000" kern="1200" dirty="0"/>
        </a:p>
      </dsp:txBody>
      <dsp:txXfrm>
        <a:off x="401733" y="1442569"/>
        <a:ext cx="4932577" cy="799138"/>
      </dsp:txXfrm>
    </dsp:sp>
    <dsp:sp modelId="{68B1A2F3-7189-4FE2-8458-2D806F566B96}">
      <dsp:nvSpPr>
        <dsp:cNvPr id="0" name=""/>
        <dsp:cNvSpPr/>
      </dsp:nvSpPr>
      <dsp:spPr>
        <a:xfrm>
          <a:off x="0" y="3202938"/>
          <a:ext cx="7170057" cy="756000"/>
        </a:xfrm>
        <a:prstGeom prst="rect">
          <a:avLst/>
        </a:prstGeom>
        <a:solidFill>
          <a:schemeClr val="lt1">
            <a:alpha val="90000"/>
            <a:hueOff val="0"/>
            <a:satOff val="0"/>
            <a:lumOff val="0"/>
            <a:alphaOff val="0"/>
          </a:schemeClr>
        </a:solidFill>
        <a:ln w="12700" cap="flat" cmpd="sng" algn="ctr">
          <a:solidFill>
            <a:schemeClr val="accent5">
              <a:hueOff val="-1931520"/>
              <a:satOff val="0"/>
              <a:lumOff val="-5098"/>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DE82DF-3E3F-433B-9180-3B407034680A}">
      <dsp:nvSpPr>
        <dsp:cNvPr id="0" name=""/>
        <dsp:cNvSpPr/>
      </dsp:nvSpPr>
      <dsp:spPr>
        <a:xfrm>
          <a:off x="358502" y="2760138"/>
          <a:ext cx="5019039" cy="885600"/>
        </a:xfrm>
        <a:prstGeom prst="roundRect">
          <a:avLst/>
        </a:prstGeom>
        <a:solidFill>
          <a:schemeClr val="accent5">
            <a:hueOff val="-1931520"/>
            <a:satOff val="0"/>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9708" tIns="0" rIns="189708" bIns="0" numCol="1" spcCol="1270" anchor="ctr" anchorCtr="0">
          <a:noAutofit/>
        </a:bodyPr>
        <a:lstStyle/>
        <a:p>
          <a:pPr lvl="0" algn="l" defTabSz="1333500">
            <a:lnSpc>
              <a:spcPct val="90000"/>
            </a:lnSpc>
            <a:spcBef>
              <a:spcPct val="0"/>
            </a:spcBef>
            <a:spcAft>
              <a:spcPct val="35000"/>
            </a:spcAft>
          </a:pPr>
          <a:r>
            <a:rPr lang="en-US" sz="3000" kern="1200" smtClean="0"/>
            <a:t>print()</a:t>
          </a:r>
          <a:endParaRPr lang="en-US" sz="3000" kern="1200" dirty="0"/>
        </a:p>
      </dsp:txBody>
      <dsp:txXfrm>
        <a:off x="401733" y="2803369"/>
        <a:ext cx="4932577" cy="7991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A7803-BBC1-4944-A7F8-EF8EE6D56C23}">
      <dsp:nvSpPr>
        <dsp:cNvPr id="0" name=""/>
        <dsp:cNvSpPr/>
      </dsp:nvSpPr>
      <dsp:spPr>
        <a:xfrm>
          <a:off x="0" y="435752"/>
          <a:ext cx="6952343" cy="630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FBF3D6-9E0C-4E21-A785-240155B008D6}">
      <dsp:nvSpPr>
        <dsp:cNvPr id="0" name=""/>
        <dsp:cNvSpPr/>
      </dsp:nvSpPr>
      <dsp:spPr>
        <a:xfrm>
          <a:off x="347617" y="66752"/>
          <a:ext cx="4866640" cy="7380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947" tIns="0" rIns="183947" bIns="0" numCol="1" spcCol="1270" anchor="ctr" anchorCtr="0">
          <a:noAutofit/>
        </a:bodyPr>
        <a:lstStyle/>
        <a:p>
          <a:pPr lvl="0" algn="l" defTabSz="1111250">
            <a:lnSpc>
              <a:spcPct val="90000"/>
            </a:lnSpc>
            <a:spcBef>
              <a:spcPct val="0"/>
            </a:spcBef>
            <a:spcAft>
              <a:spcPct val="35000"/>
            </a:spcAft>
          </a:pPr>
          <a:r>
            <a:rPr lang="en-US" sz="2500" kern="1200" smtClean="0"/>
            <a:t>delay() </a:t>
          </a:r>
          <a:endParaRPr lang="en-IN" sz="2500" kern="1200"/>
        </a:p>
      </dsp:txBody>
      <dsp:txXfrm>
        <a:off x="383643" y="102778"/>
        <a:ext cx="4794588" cy="665948"/>
      </dsp:txXfrm>
    </dsp:sp>
    <dsp:sp modelId="{17BB713E-63B7-4C82-8A2D-9C9D9222AF27}">
      <dsp:nvSpPr>
        <dsp:cNvPr id="0" name=""/>
        <dsp:cNvSpPr/>
      </dsp:nvSpPr>
      <dsp:spPr>
        <a:xfrm>
          <a:off x="0" y="1569752"/>
          <a:ext cx="6952343" cy="630000"/>
        </a:xfrm>
        <a:prstGeom prst="rect">
          <a:avLst/>
        </a:prstGeom>
        <a:solidFill>
          <a:schemeClr val="lt1">
            <a:alpha val="90000"/>
            <a:hueOff val="0"/>
            <a:satOff val="0"/>
            <a:lumOff val="0"/>
            <a:alphaOff val="0"/>
          </a:schemeClr>
        </a:solidFill>
        <a:ln w="12700" cap="flat" cmpd="sng" algn="ctr">
          <a:solidFill>
            <a:schemeClr val="accent5">
              <a:hueOff val="-643840"/>
              <a:satOff val="0"/>
              <a:lumOff val="-1699"/>
              <a:alphaOff val="0"/>
            </a:schemeClr>
          </a:solidFill>
          <a:prstDash val="solid"/>
          <a:miter lim="800000"/>
        </a:ln>
        <a:effectLst/>
      </dsp:spPr>
      <dsp:style>
        <a:lnRef idx="2">
          <a:scrgbClr r="0" g="0" b="0"/>
        </a:lnRef>
        <a:fillRef idx="1">
          <a:scrgbClr r="0" g="0" b="0"/>
        </a:fillRef>
        <a:effectRef idx="0">
          <a:scrgbClr r="0" g="0" b="0"/>
        </a:effectRef>
        <a:fontRef idx="minor"/>
      </dsp:style>
    </dsp:sp>
    <dsp:sp modelId="{017688AF-905B-4C85-B240-FD54B1B8B10B}">
      <dsp:nvSpPr>
        <dsp:cNvPr id="0" name=""/>
        <dsp:cNvSpPr/>
      </dsp:nvSpPr>
      <dsp:spPr>
        <a:xfrm>
          <a:off x="347617" y="1200752"/>
          <a:ext cx="4866640" cy="738000"/>
        </a:xfrm>
        <a:prstGeom prst="roundRect">
          <a:avLst/>
        </a:prstGeom>
        <a:solidFill>
          <a:schemeClr val="accent5">
            <a:hueOff val="-643840"/>
            <a:satOff val="0"/>
            <a:lumOff val="-16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947" tIns="0" rIns="183947" bIns="0" numCol="1" spcCol="1270" anchor="ctr" anchorCtr="0">
          <a:noAutofit/>
        </a:bodyPr>
        <a:lstStyle/>
        <a:p>
          <a:pPr lvl="0" algn="l" defTabSz="1111250">
            <a:lnSpc>
              <a:spcPct val="90000"/>
            </a:lnSpc>
            <a:spcBef>
              <a:spcPct val="0"/>
            </a:spcBef>
            <a:spcAft>
              <a:spcPct val="35000"/>
            </a:spcAft>
          </a:pPr>
          <a:r>
            <a:rPr lang="en-US" sz="2500" kern="1200" smtClean="0"/>
            <a:t>delayMicroseconds() </a:t>
          </a:r>
          <a:endParaRPr lang="en-US" sz="2500" kern="1200" dirty="0"/>
        </a:p>
      </dsp:txBody>
      <dsp:txXfrm>
        <a:off x="383643" y="1236778"/>
        <a:ext cx="4794588" cy="665948"/>
      </dsp:txXfrm>
    </dsp:sp>
    <dsp:sp modelId="{B5B22983-D254-4E39-8B00-748E8B15B6FD}">
      <dsp:nvSpPr>
        <dsp:cNvPr id="0" name=""/>
        <dsp:cNvSpPr/>
      </dsp:nvSpPr>
      <dsp:spPr>
        <a:xfrm>
          <a:off x="0" y="2703752"/>
          <a:ext cx="6952343" cy="630000"/>
        </a:xfrm>
        <a:prstGeom prst="rect">
          <a:avLst/>
        </a:prstGeom>
        <a:solidFill>
          <a:schemeClr val="lt1">
            <a:alpha val="90000"/>
            <a:hueOff val="0"/>
            <a:satOff val="0"/>
            <a:lumOff val="0"/>
            <a:alphaOff val="0"/>
          </a:schemeClr>
        </a:solidFill>
        <a:ln w="12700" cap="flat" cmpd="sng" algn="ctr">
          <a:solidFill>
            <a:schemeClr val="accent5">
              <a:hueOff val="-1287680"/>
              <a:satOff val="0"/>
              <a:lumOff val="-339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5A35A3F-A89D-4BDE-B32C-027859247B2F}">
      <dsp:nvSpPr>
        <dsp:cNvPr id="0" name=""/>
        <dsp:cNvSpPr/>
      </dsp:nvSpPr>
      <dsp:spPr>
        <a:xfrm>
          <a:off x="347617" y="2334752"/>
          <a:ext cx="4866640" cy="738000"/>
        </a:xfrm>
        <a:prstGeom prst="roundRect">
          <a:avLst/>
        </a:prstGeom>
        <a:solidFill>
          <a:schemeClr val="accent5">
            <a:hueOff val="-1287680"/>
            <a:satOff val="0"/>
            <a:lumOff val="-33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947" tIns="0" rIns="183947" bIns="0" numCol="1" spcCol="1270" anchor="ctr" anchorCtr="0">
          <a:noAutofit/>
        </a:bodyPr>
        <a:lstStyle/>
        <a:p>
          <a:pPr lvl="0" algn="l" defTabSz="1111250">
            <a:lnSpc>
              <a:spcPct val="90000"/>
            </a:lnSpc>
            <a:spcBef>
              <a:spcPct val="0"/>
            </a:spcBef>
            <a:spcAft>
              <a:spcPct val="35000"/>
            </a:spcAft>
          </a:pPr>
          <a:r>
            <a:rPr lang="en-US" sz="2500" kern="1200" dirty="0" err="1" smtClean="0"/>
            <a:t>millis</a:t>
          </a:r>
          <a:r>
            <a:rPr lang="en-US" sz="2500" kern="1200" dirty="0" smtClean="0"/>
            <a:t>()</a:t>
          </a:r>
          <a:endParaRPr lang="en-US" sz="2500" kern="1200" dirty="0"/>
        </a:p>
      </dsp:txBody>
      <dsp:txXfrm>
        <a:off x="383643" y="2370778"/>
        <a:ext cx="4794588" cy="665948"/>
      </dsp:txXfrm>
    </dsp:sp>
    <dsp:sp modelId="{B28B43C3-40F1-4805-AF3B-98DD121B80F9}">
      <dsp:nvSpPr>
        <dsp:cNvPr id="0" name=""/>
        <dsp:cNvSpPr/>
      </dsp:nvSpPr>
      <dsp:spPr>
        <a:xfrm>
          <a:off x="0" y="3837752"/>
          <a:ext cx="6952343" cy="630000"/>
        </a:xfrm>
        <a:prstGeom prst="rect">
          <a:avLst/>
        </a:prstGeom>
        <a:solidFill>
          <a:schemeClr val="lt1">
            <a:alpha val="90000"/>
            <a:hueOff val="0"/>
            <a:satOff val="0"/>
            <a:lumOff val="0"/>
            <a:alphaOff val="0"/>
          </a:schemeClr>
        </a:solidFill>
        <a:ln w="12700" cap="flat" cmpd="sng" algn="ctr">
          <a:solidFill>
            <a:schemeClr val="accent5">
              <a:hueOff val="-1931520"/>
              <a:satOff val="0"/>
              <a:lumOff val="-5098"/>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6FC083-3FB9-4EF3-BFDE-AF3C3A8CE27A}">
      <dsp:nvSpPr>
        <dsp:cNvPr id="0" name=""/>
        <dsp:cNvSpPr/>
      </dsp:nvSpPr>
      <dsp:spPr>
        <a:xfrm>
          <a:off x="347617" y="3468752"/>
          <a:ext cx="4866640" cy="738000"/>
        </a:xfrm>
        <a:prstGeom prst="roundRect">
          <a:avLst/>
        </a:prstGeom>
        <a:solidFill>
          <a:schemeClr val="accent5">
            <a:hueOff val="-1931520"/>
            <a:satOff val="0"/>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3947" tIns="0" rIns="183947" bIns="0" numCol="1" spcCol="1270" anchor="ctr" anchorCtr="0">
          <a:noAutofit/>
        </a:bodyPr>
        <a:lstStyle/>
        <a:p>
          <a:pPr lvl="0" algn="l" defTabSz="1111250">
            <a:lnSpc>
              <a:spcPct val="90000"/>
            </a:lnSpc>
            <a:spcBef>
              <a:spcPct val="0"/>
            </a:spcBef>
            <a:spcAft>
              <a:spcPct val="35000"/>
            </a:spcAft>
          </a:pPr>
          <a:r>
            <a:rPr lang="en-US" sz="2500" kern="1200" smtClean="0"/>
            <a:t>micros()</a:t>
          </a:r>
          <a:endParaRPr lang="en-US" sz="2500" kern="1200" dirty="0"/>
        </a:p>
      </dsp:txBody>
      <dsp:txXfrm>
        <a:off x="383643" y="3504778"/>
        <a:ext cx="4794588" cy="66594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314A8F-37FA-47E1-8FA5-E738823F6FB1}">
      <dsp:nvSpPr>
        <dsp:cNvPr id="0" name=""/>
        <dsp:cNvSpPr/>
      </dsp:nvSpPr>
      <dsp:spPr>
        <a:xfrm>
          <a:off x="0" y="423187"/>
          <a:ext cx="11928475" cy="504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197734-E455-4449-9987-0D9C9DFB33B9}">
      <dsp:nvSpPr>
        <dsp:cNvPr id="0" name=""/>
        <dsp:cNvSpPr/>
      </dsp:nvSpPr>
      <dsp:spPr>
        <a:xfrm>
          <a:off x="596423" y="127987"/>
          <a:ext cx="8349932" cy="590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08" tIns="0" rIns="315608" bIns="0" numCol="1" spcCol="1270" anchor="ctr" anchorCtr="0">
          <a:noAutofit/>
        </a:bodyPr>
        <a:lstStyle/>
        <a:p>
          <a:pPr lvl="0" algn="l" defTabSz="889000">
            <a:lnSpc>
              <a:spcPct val="90000"/>
            </a:lnSpc>
            <a:spcBef>
              <a:spcPct val="0"/>
            </a:spcBef>
            <a:spcAft>
              <a:spcPct val="35000"/>
            </a:spcAft>
          </a:pPr>
          <a:r>
            <a:rPr lang="en-US" sz="2000" kern="1200" smtClean="0"/>
            <a:t>map() </a:t>
          </a:r>
          <a:endParaRPr lang="en-IN" sz="2000" kern="1200"/>
        </a:p>
      </dsp:txBody>
      <dsp:txXfrm>
        <a:off x="625244" y="156808"/>
        <a:ext cx="8292290" cy="532758"/>
      </dsp:txXfrm>
    </dsp:sp>
    <dsp:sp modelId="{94044B8A-759E-4717-9E5C-BA4D42E52A48}">
      <dsp:nvSpPr>
        <dsp:cNvPr id="0" name=""/>
        <dsp:cNvSpPr/>
      </dsp:nvSpPr>
      <dsp:spPr>
        <a:xfrm>
          <a:off x="0" y="1330387"/>
          <a:ext cx="11928475" cy="504000"/>
        </a:xfrm>
        <a:prstGeom prst="rect">
          <a:avLst/>
        </a:prstGeom>
        <a:solidFill>
          <a:schemeClr val="lt1">
            <a:alpha val="90000"/>
            <a:hueOff val="0"/>
            <a:satOff val="0"/>
            <a:lumOff val="0"/>
            <a:alphaOff val="0"/>
          </a:schemeClr>
        </a:solidFill>
        <a:ln w="12700" cap="flat" cmpd="sng" algn="ctr">
          <a:solidFill>
            <a:schemeClr val="accent5">
              <a:hueOff val="-386304"/>
              <a:satOff val="0"/>
              <a:lumOff val="-102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23B2BD-3D71-46F3-A6D5-C890B1D3EE0B}">
      <dsp:nvSpPr>
        <dsp:cNvPr id="0" name=""/>
        <dsp:cNvSpPr/>
      </dsp:nvSpPr>
      <dsp:spPr>
        <a:xfrm>
          <a:off x="596423" y="1035187"/>
          <a:ext cx="8349932" cy="590400"/>
        </a:xfrm>
        <a:prstGeom prst="roundRect">
          <a:avLst/>
        </a:prstGeom>
        <a:solidFill>
          <a:schemeClr val="accent5">
            <a:hueOff val="-386304"/>
            <a:satOff val="0"/>
            <a:lumOff val="-102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08" tIns="0" rIns="315608" bIns="0" numCol="1" spcCol="1270" anchor="ctr" anchorCtr="0">
          <a:noAutofit/>
        </a:bodyPr>
        <a:lstStyle/>
        <a:p>
          <a:pPr lvl="0" algn="l" defTabSz="889000">
            <a:lnSpc>
              <a:spcPct val="90000"/>
            </a:lnSpc>
            <a:spcBef>
              <a:spcPct val="0"/>
            </a:spcBef>
            <a:spcAft>
              <a:spcPct val="35000"/>
            </a:spcAft>
          </a:pPr>
          <a:r>
            <a:rPr lang="en-US" sz="2000" kern="1200" smtClean="0"/>
            <a:t>max() </a:t>
          </a:r>
          <a:endParaRPr lang="en-US" sz="2000" kern="1200" dirty="0"/>
        </a:p>
      </dsp:txBody>
      <dsp:txXfrm>
        <a:off x="625244" y="1064008"/>
        <a:ext cx="8292290" cy="532758"/>
      </dsp:txXfrm>
    </dsp:sp>
    <dsp:sp modelId="{79E0FDB6-1FAC-4593-A35B-83D2599BDA7B}">
      <dsp:nvSpPr>
        <dsp:cNvPr id="0" name=""/>
        <dsp:cNvSpPr/>
      </dsp:nvSpPr>
      <dsp:spPr>
        <a:xfrm>
          <a:off x="0" y="2237587"/>
          <a:ext cx="11928475" cy="504000"/>
        </a:xfrm>
        <a:prstGeom prst="rect">
          <a:avLst/>
        </a:prstGeom>
        <a:solidFill>
          <a:schemeClr val="lt1">
            <a:alpha val="90000"/>
            <a:hueOff val="0"/>
            <a:satOff val="0"/>
            <a:lumOff val="0"/>
            <a:alphaOff val="0"/>
          </a:schemeClr>
        </a:solidFill>
        <a:ln w="12700" cap="flat" cmpd="sng" algn="ctr">
          <a:solidFill>
            <a:schemeClr val="accent5">
              <a:hueOff val="-772608"/>
              <a:satOff val="0"/>
              <a:lumOff val="-20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FAFCAD-E608-40D0-9390-221701BC07E8}">
      <dsp:nvSpPr>
        <dsp:cNvPr id="0" name=""/>
        <dsp:cNvSpPr/>
      </dsp:nvSpPr>
      <dsp:spPr>
        <a:xfrm>
          <a:off x="596423" y="1942387"/>
          <a:ext cx="8349932" cy="590400"/>
        </a:xfrm>
        <a:prstGeom prst="roundRect">
          <a:avLst/>
        </a:prstGeom>
        <a:solidFill>
          <a:schemeClr val="accent5">
            <a:hueOff val="-772608"/>
            <a:satOff val="0"/>
            <a:lumOff val="-2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08" tIns="0" rIns="315608" bIns="0" numCol="1" spcCol="1270" anchor="ctr" anchorCtr="0">
          <a:noAutofit/>
        </a:bodyPr>
        <a:lstStyle/>
        <a:p>
          <a:pPr lvl="0" algn="l" defTabSz="889000">
            <a:lnSpc>
              <a:spcPct val="90000"/>
            </a:lnSpc>
            <a:spcBef>
              <a:spcPct val="0"/>
            </a:spcBef>
            <a:spcAft>
              <a:spcPct val="35000"/>
            </a:spcAft>
          </a:pPr>
          <a:r>
            <a:rPr lang="en-US" sz="2000" kern="1200" smtClean="0"/>
            <a:t>min() </a:t>
          </a:r>
          <a:endParaRPr lang="en-US" sz="2000" kern="1200" dirty="0"/>
        </a:p>
      </dsp:txBody>
      <dsp:txXfrm>
        <a:off x="625244" y="1971208"/>
        <a:ext cx="8292290" cy="532758"/>
      </dsp:txXfrm>
    </dsp:sp>
    <dsp:sp modelId="{CEE2B896-5606-4C95-BE34-7D2563BAD0A2}">
      <dsp:nvSpPr>
        <dsp:cNvPr id="0" name=""/>
        <dsp:cNvSpPr/>
      </dsp:nvSpPr>
      <dsp:spPr>
        <a:xfrm>
          <a:off x="0" y="3144787"/>
          <a:ext cx="11928475" cy="504000"/>
        </a:xfrm>
        <a:prstGeom prst="rect">
          <a:avLst/>
        </a:prstGeom>
        <a:solidFill>
          <a:schemeClr val="lt1">
            <a:alpha val="90000"/>
            <a:hueOff val="0"/>
            <a:satOff val="0"/>
            <a:lumOff val="0"/>
            <a:alphaOff val="0"/>
          </a:schemeClr>
        </a:solidFill>
        <a:ln w="12700" cap="flat" cmpd="sng" algn="ctr">
          <a:solidFill>
            <a:schemeClr val="accent5">
              <a:hueOff val="-1158912"/>
              <a:satOff val="0"/>
              <a:lumOff val="-3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149D1A-40B1-4856-BB92-24C9CF0855AB}">
      <dsp:nvSpPr>
        <dsp:cNvPr id="0" name=""/>
        <dsp:cNvSpPr/>
      </dsp:nvSpPr>
      <dsp:spPr>
        <a:xfrm>
          <a:off x="596423" y="2849587"/>
          <a:ext cx="8349932" cy="590400"/>
        </a:xfrm>
        <a:prstGeom prst="roundRect">
          <a:avLst/>
        </a:prstGeom>
        <a:solidFill>
          <a:schemeClr val="accent5">
            <a:hueOff val="-1158912"/>
            <a:satOff val="0"/>
            <a:lumOff val="-3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08" tIns="0" rIns="315608" bIns="0" numCol="1" spcCol="1270" anchor="ctr" anchorCtr="0">
          <a:noAutofit/>
        </a:bodyPr>
        <a:lstStyle/>
        <a:p>
          <a:pPr lvl="0" algn="l" defTabSz="889000">
            <a:lnSpc>
              <a:spcPct val="90000"/>
            </a:lnSpc>
            <a:spcBef>
              <a:spcPct val="0"/>
            </a:spcBef>
            <a:spcAft>
              <a:spcPct val="35000"/>
            </a:spcAft>
          </a:pPr>
          <a:r>
            <a:rPr lang="en-US" sz="2000" kern="1200" smtClean="0"/>
            <a:t>pow() </a:t>
          </a:r>
          <a:endParaRPr lang="en-US" sz="2000" kern="1200" dirty="0"/>
        </a:p>
      </dsp:txBody>
      <dsp:txXfrm>
        <a:off x="625244" y="2878408"/>
        <a:ext cx="8292290" cy="532758"/>
      </dsp:txXfrm>
    </dsp:sp>
    <dsp:sp modelId="{7A24C85A-A669-41B4-B6BB-22F57D4EB073}">
      <dsp:nvSpPr>
        <dsp:cNvPr id="0" name=""/>
        <dsp:cNvSpPr/>
      </dsp:nvSpPr>
      <dsp:spPr>
        <a:xfrm>
          <a:off x="0" y="4051987"/>
          <a:ext cx="11928475" cy="504000"/>
        </a:xfrm>
        <a:prstGeom prst="rect">
          <a:avLst/>
        </a:prstGeom>
        <a:solidFill>
          <a:schemeClr val="lt1">
            <a:alpha val="90000"/>
            <a:hueOff val="0"/>
            <a:satOff val="0"/>
            <a:lumOff val="0"/>
            <a:alphaOff val="0"/>
          </a:schemeClr>
        </a:solidFill>
        <a:ln w="12700" cap="flat" cmpd="sng" algn="ctr">
          <a:solidFill>
            <a:schemeClr val="accent5">
              <a:hueOff val="-1545216"/>
              <a:satOff val="0"/>
              <a:lumOff val="-4078"/>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F70A4D-50B4-4A0E-801C-3F3A276AB08D}">
      <dsp:nvSpPr>
        <dsp:cNvPr id="0" name=""/>
        <dsp:cNvSpPr/>
      </dsp:nvSpPr>
      <dsp:spPr>
        <a:xfrm>
          <a:off x="596423" y="3756787"/>
          <a:ext cx="8349932" cy="590400"/>
        </a:xfrm>
        <a:prstGeom prst="roundRect">
          <a:avLst/>
        </a:prstGeom>
        <a:solidFill>
          <a:schemeClr val="accent5">
            <a:hueOff val="-1545216"/>
            <a:satOff val="0"/>
            <a:lumOff val="-4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08" tIns="0" rIns="315608" bIns="0" numCol="1" spcCol="1270" anchor="ctr" anchorCtr="0">
          <a:noAutofit/>
        </a:bodyPr>
        <a:lstStyle/>
        <a:p>
          <a:pPr lvl="0" algn="l" defTabSz="889000">
            <a:lnSpc>
              <a:spcPct val="90000"/>
            </a:lnSpc>
            <a:spcBef>
              <a:spcPct val="0"/>
            </a:spcBef>
            <a:spcAft>
              <a:spcPct val="35000"/>
            </a:spcAft>
          </a:pPr>
          <a:r>
            <a:rPr lang="en-US" sz="2000" kern="1200" smtClean="0"/>
            <a:t>sq() </a:t>
          </a:r>
          <a:endParaRPr lang="en-US" sz="2000" kern="1200" dirty="0"/>
        </a:p>
      </dsp:txBody>
      <dsp:txXfrm>
        <a:off x="625244" y="3785608"/>
        <a:ext cx="8292290" cy="532758"/>
      </dsp:txXfrm>
    </dsp:sp>
    <dsp:sp modelId="{E68AB3BE-0678-4F9E-9F48-E652DF169C70}">
      <dsp:nvSpPr>
        <dsp:cNvPr id="0" name=""/>
        <dsp:cNvSpPr/>
      </dsp:nvSpPr>
      <dsp:spPr>
        <a:xfrm>
          <a:off x="0" y="4959187"/>
          <a:ext cx="11928475" cy="504000"/>
        </a:xfrm>
        <a:prstGeom prst="rect">
          <a:avLst/>
        </a:prstGeom>
        <a:solidFill>
          <a:schemeClr val="lt1">
            <a:alpha val="90000"/>
            <a:hueOff val="0"/>
            <a:satOff val="0"/>
            <a:lumOff val="0"/>
            <a:alphaOff val="0"/>
          </a:schemeClr>
        </a:solidFill>
        <a:ln w="12700" cap="flat" cmpd="sng" algn="ctr">
          <a:solidFill>
            <a:schemeClr val="accent5">
              <a:hueOff val="-1931520"/>
              <a:satOff val="0"/>
              <a:lumOff val="-5098"/>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476683-C6FC-46E5-B384-DC34E607268B}">
      <dsp:nvSpPr>
        <dsp:cNvPr id="0" name=""/>
        <dsp:cNvSpPr/>
      </dsp:nvSpPr>
      <dsp:spPr>
        <a:xfrm>
          <a:off x="596423" y="4663987"/>
          <a:ext cx="8349932" cy="590400"/>
        </a:xfrm>
        <a:prstGeom prst="roundRect">
          <a:avLst/>
        </a:prstGeom>
        <a:solidFill>
          <a:schemeClr val="accent5">
            <a:hueOff val="-1931520"/>
            <a:satOff val="0"/>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5608" tIns="0" rIns="315608" bIns="0" numCol="1" spcCol="1270" anchor="ctr" anchorCtr="0">
          <a:noAutofit/>
        </a:bodyPr>
        <a:lstStyle/>
        <a:p>
          <a:pPr lvl="0" algn="l" defTabSz="889000">
            <a:lnSpc>
              <a:spcPct val="90000"/>
            </a:lnSpc>
            <a:spcBef>
              <a:spcPct val="0"/>
            </a:spcBef>
            <a:spcAft>
              <a:spcPct val="35000"/>
            </a:spcAft>
          </a:pPr>
          <a:r>
            <a:rPr lang="en-US" sz="2000" kern="1200" dirty="0" smtClean="0"/>
            <a:t>sqrt() </a:t>
          </a:r>
          <a:endParaRPr lang="en-US" sz="2000" kern="1200" dirty="0"/>
        </a:p>
      </dsp:txBody>
      <dsp:txXfrm>
        <a:off x="625244" y="4692808"/>
        <a:ext cx="8292290" cy="5327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8354F-ACCB-47D7-9D16-25A67F9858D9}">
      <dsp:nvSpPr>
        <dsp:cNvPr id="0" name=""/>
        <dsp:cNvSpPr/>
      </dsp:nvSpPr>
      <dsp:spPr>
        <a:xfrm>
          <a:off x="0" y="434797"/>
          <a:ext cx="6968832" cy="6552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1AB92E-BB63-4B83-B4D3-79C0699ADE93}">
      <dsp:nvSpPr>
        <dsp:cNvPr id="0" name=""/>
        <dsp:cNvSpPr/>
      </dsp:nvSpPr>
      <dsp:spPr>
        <a:xfrm>
          <a:off x="348441" y="51037"/>
          <a:ext cx="4878182" cy="7675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4" tIns="0" rIns="184384" bIns="0" numCol="1" spcCol="1270" anchor="ctr" anchorCtr="0">
          <a:noAutofit/>
        </a:bodyPr>
        <a:lstStyle/>
        <a:p>
          <a:pPr lvl="0" algn="l" defTabSz="1066800">
            <a:lnSpc>
              <a:spcPct val="90000"/>
            </a:lnSpc>
            <a:spcBef>
              <a:spcPct val="0"/>
            </a:spcBef>
            <a:spcAft>
              <a:spcPct val="35000"/>
            </a:spcAft>
          </a:pPr>
          <a:r>
            <a:rPr lang="en-IN" sz="2400" kern="1200" dirty="0" smtClean="0"/>
            <a:t>pulseIn()</a:t>
          </a:r>
          <a:endParaRPr lang="en-IN" sz="2400" kern="1200" dirty="0"/>
        </a:p>
      </dsp:txBody>
      <dsp:txXfrm>
        <a:off x="385908" y="88504"/>
        <a:ext cx="4803248" cy="692586"/>
      </dsp:txXfrm>
    </dsp:sp>
    <dsp:sp modelId="{D0374649-B833-493E-9345-4F76FC6B90BB}">
      <dsp:nvSpPr>
        <dsp:cNvPr id="0" name=""/>
        <dsp:cNvSpPr/>
      </dsp:nvSpPr>
      <dsp:spPr>
        <a:xfrm>
          <a:off x="0" y="1614157"/>
          <a:ext cx="6968832" cy="655200"/>
        </a:xfrm>
        <a:prstGeom prst="rect">
          <a:avLst/>
        </a:prstGeom>
        <a:solidFill>
          <a:schemeClr val="lt1">
            <a:alpha val="90000"/>
            <a:hueOff val="0"/>
            <a:satOff val="0"/>
            <a:lumOff val="0"/>
            <a:alphaOff val="0"/>
          </a:schemeClr>
        </a:solidFill>
        <a:ln w="12700" cap="flat" cmpd="sng" algn="ctr">
          <a:solidFill>
            <a:schemeClr val="accent5">
              <a:hueOff val="-965760"/>
              <a:satOff val="0"/>
              <a:lumOff val="-2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C6B632-FA3C-490C-AAAA-B0C28A87F53E}">
      <dsp:nvSpPr>
        <dsp:cNvPr id="0" name=""/>
        <dsp:cNvSpPr/>
      </dsp:nvSpPr>
      <dsp:spPr>
        <a:xfrm>
          <a:off x="348441" y="1230398"/>
          <a:ext cx="4878182" cy="767520"/>
        </a:xfrm>
        <a:prstGeom prst="roundRect">
          <a:avLst/>
        </a:prstGeom>
        <a:solidFill>
          <a:schemeClr val="accent5">
            <a:hueOff val="-965760"/>
            <a:satOff val="0"/>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4" tIns="0" rIns="184384" bIns="0" numCol="1" spcCol="1270" anchor="ctr" anchorCtr="0">
          <a:noAutofit/>
        </a:bodyPr>
        <a:lstStyle/>
        <a:p>
          <a:pPr lvl="0" algn="l" defTabSz="1066800">
            <a:lnSpc>
              <a:spcPct val="90000"/>
            </a:lnSpc>
            <a:spcBef>
              <a:spcPct val="0"/>
            </a:spcBef>
            <a:spcAft>
              <a:spcPct val="35000"/>
            </a:spcAft>
          </a:pPr>
          <a:r>
            <a:rPr lang="en-IN" sz="2400" kern="1200" dirty="0" smtClean="0"/>
            <a:t>random()</a:t>
          </a:r>
          <a:endParaRPr lang="en-IN" sz="2400" kern="1200" dirty="0"/>
        </a:p>
      </dsp:txBody>
      <dsp:txXfrm>
        <a:off x="385908" y="1267865"/>
        <a:ext cx="4803248" cy="692586"/>
      </dsp:txXfrm>
    </dsp:sp>
    <dsp:sp modelId="{4C6CAE55-0414-4CC3-A12D-780DDBE34813}">
      <dsp:nvSpPr>
        <dsp:cNvPr id="0" name=""/>
        <dsp:cNvSpPr/>
      </dsp:nvSpPr>
      <dsp:spPr>
        <a:xfrm>
          <a:off x="0" y="2793517"/>
          <a:ext cx="6968832" cy="655200"/>
        </a:xfrm>
        <a:prstGeom prst="rect">
          <a:avLst/>
        </a:prstGeom>
        <a:solidFill>
          <a:schemeClr val="lt1">
            <a:alpha val="90000"/>
            <a:hueOff val="0"/>
            <a:satOff val="0"/>
            <a:lumOff val="0"/>
            <a:alphaOff val="0"/>
          </a:schemeClr>
        </a:solidFill>
        <a:ln w="12700" cap="flat" cmpd="sng" algn="ctr">
          <a:solidFill>
            <a:schemeClr val="accent5">
              <a:hueOff val="-1931520"/>
              <a:satOff val="0"/>
              <a:lumOff val="-5098"/>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0D7542-F4AB-4198-B556-2B5D554FAA08}">
      <dsp:nvSpPr>
        <dsp:cNvPr id="0" name=""/>
        <dsp:cNvSpPr/>
      </dsp:nvSpPr>
      <dsp:spPr>
        <a:xfrm>
          <a:off x="348441" y="2409758"/>
          <a:ext cx="4878182" cy="767520"/>
        </a:xfrm>
        <a:prstGeom prst="roundRect">
          <a:avLst/>
        </a:prstGeom>
        <a:solidFill>
          <a:schemeClr val="accent5">
            <a:hueOff val="-1931520"/>
            <a:satOff val="0"/>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384" tIns="0" rIns="184384" bIns="0" numCol="1" spcCol="1270" anchor="ctr" anchorCtr="0">
          <a:noAutofit/>
        </a:bodyPr>
        <a:lstStyle/>
        <a:p>
          <a:pPr lvl="0" algn="l" defTabSz="1066800">
            <a:lnSpc>
              <a:spcPct val="90000"/>
            </a:lnSpc>
            <a:spcBef>
              <a:spcPct val="0"/>
            </a:spcBef>
            <a:spcAft>
              <a:spcPct val="35000"/>
            </a:spcAft>
          </a:pPr>
          <a:r>
            <a:rPr lang="en-IN" sz="2400" kern="1200" dirty="0" smtClean="0"/>
            <a:t>randomSeed()</a:t>
          </a:r>
          <a:endParaRPr lang="en-IN" sz="2400" kern="1200" dirty="0"/>
        </a:p>
      </dsp:txBody>
      <dsp:txXfrm>
        <a:off x="385908" y="2447225"/>
        <a:ext cx="4803248" cy="6925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827D8-02E0-49CE-9688-23BB678A74BC}">
      <dsp:nvSpPr>
        <dsp:cNvPr id="0" name=""/>
        <dsp:cNvSpPr/>
      </dsp:nvSpPr>
      <dsp:spPr>
        <a:xfrm>
          <a:off x="-5560547" y="-851297"/>
          <a:ext cx="6620605" cy="6620605"/>
        </a:xfrm>
        <a:prstGeom prst="blockArc">
          <a:avLst>
            <a:gd name="adj1" fmla="val 18900000"/>
            <a:gd name="adj2" fmla="val 2700000"/>
            <a:gd name="adj3" fmla="val 326"/>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87A510-E5C6-430D-9C95-23D95A3CA8E6}">
      <dsp:nvSpPr>
        <dsp:cNvPr id="0" name=""/>
        <dsp:cNvSpPr/>
      </dsp:nvSpPr>
      <dsp:spPr>
        <a:xfrm>
          <a:off x="463453" y="307277"/>
          <a:ext cx="10794100" cy="61494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8115"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Introduction to Raspberry Pi</a:t>
          </a:r>
          <a:endParaRPr lang="en-IN" sz="2800" kern="1200" dirty="0"/>
        </a:p>
      </dsp:txBody>
      <dsp:txXfrm>
        <a:off x="463453" y="307277"/>
        <a:ext cx="10794100" cy="614947"/>
      </dsp:txXfrm>
    </dsp:sp>
    <dsp:sp modelId="{7969FC5A-2E29-42B2-AC54-7E30395DEED8}">
      <dsp:nvSpPr>
        <dsp:cNvPr id="0" name=""/>
        <dsp:cNvSpPr/>
      </dsp:nvSpPr>
      <dsp:spPr>
        <a:xfrm>
          <a:off x="79111" y="230408"/>
          <a:ext cx="768684" cy="768684"/>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198C9F-6DC2-4768-84BE-F20819DBA0C1}">
      <dsp:nvSpPr>
        <dsp:cNvPr id="0" name=""/>
        <dsp:cNvSpPr/>
      </dsp:nvSpPr>
      <dsp:spPr>
        <a:xfrm>
          <a:off x="904107" y="1229404"/>
          <a:ext cx="10353446" cy="614947"/>
        </a:xfrm>
        <a:prstGeom prst="rect">
          <a:avLst/>
        </a:prstGeom>
        <a:solidFill>
          <a:schemeClr val="accent5">
            <a:hueOff val="-482880"/>
            <a:satOff val="0"/>
            <a:lumOff val="-1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8115"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General Architecture od Raspberry Pi</a:t>
          </a:r>
          <a:endParaRPr lang="en-US" sz="2800" kern="1200" dirty="0"/>
        </a:p>
      </dsp:txBody>
      <dsp:txXfrm>
        <a:off x="904107" y="1229404"/>
        <a:ext cx="10353446" cy="614947"/>
      </dsp:txXfrm>
    </dsp:sp>
    <dsp:sp modelId="{E63C12BC-D1E0-4C35-A042-ABF680854602}">
      <dsp:nvSpPr>
        <dsp:cNvPr id="0" name=""/>
        <dsp:cNvSpPr/>
      </dsp:nvSpPr>
      <dsp:spPr>
        <a:xfrm>
          <a:off x="519765" y="1152535"/>
          <a:ext cx="768684" cy="768684"/>
        </a:xfrm>
        <a:prstGeom prst="ellipse">
          <a:avLst/>
        </a:prstGeom>
        <a:solidFill>
          <a:schemeClr val="lt1">
            <a:hueOff val="0"/>
            <a:satOff val="0"/>
            <a:lumOff val="0"/>
            <a:alphaOff val="0"/>
          </a:schemeClr>
        </a:solidFill>
        <a:ln w="12700" cap="flat" cmpd="sng" algn="ctr">
          <a:solidFill>
            <a:schemeClr val="accent5">
              <a:hueOff val="-482880"/>
              <a:satOff val="0"/>
              <a:lumOff val="-12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35342915-341D-49EA-A338-5CE74A0A38FA}">
      <dsp:nvSpPr>
        <dsp:cNvPr id="0" name=""/>
        <dsp:cNvSpPr/>
      </dsp:nvSpPr>
      <dsp:spPr>
        <a:xfrm>
          <a:off x="1039352" y="2151531"/>
          <a:ext cx="10218201" cy="614947"/>
        </a:xfrm>
        <a:prstGeom prst="rect">
          <a:avLst/>
        </a:prstGeom>
        <a:solidFill>
          <a:schemeClr val="accent5">
            <a:hueOff val="-965760"/>
            <a:satOff val="0"/>
            <a:lumOff val="-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8115"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Installing OS in Raspberry Pi</a:t>
          </a:r>
          <a:endParaRPr lang="en-US" sz="2800" kern="1200" dirty="0"/>
        </a:p>
      </dsp:txBody>
      <dsp:txXfrm>
        <a:off x="1039352" y="2151531"/>
        <a:ext cx="10218201" cy="614947"/>
      </dsp:txXfrm>
    </dsp:sp>
    <dsp:sp modelId="{25DA5144-F0DB-4940-B606-3E4471F86993}">
      <dsp:nvSpPr>
        <dsp:cNvPr id="0" name=""/>
        <dsp:cNvSpPr/>
      </dsp:nvSpPr>
      <dsp:spPr>
        <a:xfrm>
          <a:off x="655010" y="2074662"/>
          <a:ext cx="768684" cy="768684"/>
        </a:xfrm>
        <a:prstGeom prst="ellipse">
          <a:avLst/>
        </a:prstGeom>
        <a:solidFill>
          <a:schemeClr val="lt1">
            <a:hueOff val="0"/>
            <a:satOff val="0"/>
            <a:lumOff val="0"/>
            <a:alphaOff val="0"/>
          </a:schemeClr>
        </a:solidFill>
        <a:ln w="12700" cap="flat" cmpd="sng" algn="ctr">
          <a:solidFill>
            <a:schemeClr val="accent5">
              <a:hueOff val="-965760"/>
              <a:satOff val="0"/>
              <a:lumOff val="-2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273F9C-8ABE-4381-BCDA-77862557D9BA}">
      <dsp:nvSpPr>
        <dsp:cNvPr id="0" name=""/>
        <dsp:cNvSpPr/>
      </dsp:nvSpPr>
      <dsp:spPr>
        <a:xfrm>
          <a:off x="904107" y="3073657"/>
          <a:ext cx="10353446" cy="614947"/>
        </a:xfrm>
        <a:prstGeom prst="rect">
          <a:avLst/>
        </a:prstGeom>
        <a:solidFill>
          <a:schemeClr val="accent5">
            <a:hueOff val="-1448640"/>
            <a:satOff val="0"/>
            <a:lumOff val="-3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8115"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Introduction to Python</a:t>
          </a:r>
          <a:endParaRPr lang="en-US" sz="2800" kern="1200" dirty="0"/>
        </a:p>
      </dsp:txBody>
      <dsp:txXfrm>
        <a:off x="904107" y="3073657"/>
        <a:ext cx="10353446" cy="614947"/>
      </dsp:txXfrm>
    </dsp:sp>
    <dsp:sp modelId="{487CEC7A-1941-43DC-ABF1-8AF359ADBB42}">
      <dsp:nvSpPr>
        <dsp:cNvPr id="0" name=""/>
        <dsp:cNvSpPr/>
      </dsp:nvSpPr>
      <dsp:spPr>
        <a:xfrm>
          <a:off x="519765" y="2996789"/>
          <a:ext cx="768684" cy="768684"/>
        </a:xfrm>
        <a:prstGeom prst="ellipse">
          <a:avLst/>
        </a:prstGeom>
        <a:solidFill>
          <a:schemeClr val="lt1">
            <a:hueOff val="0"/>
            <a:satOff val="0"/>
            <a:lumOff val="0"/>
            <a:alphaOff val="0"/>
          </a:schemeClr>
        </a:solidFill>
        <a:ln w="12700" cap="flat" cmpd="sng" algn="ctr">
          <a:solidFill>
            <a:schemeClr val="accent5">
              <a:hueOff val="-1448640"/>
              <a:satOff val="0"/>
              <a:lumOff val="-3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DB9AAE-61FB-46AE-A909-A83BF9A16D75}">
      <dsp:nvSpPr>
        <dsp:cNvPr id="0" name=""/>
        <dsp:cNvSpPr/>
      </dsp:nvSpPr>
      <dsp:spPr>
        <a:xfrm>
          <a:off x="463453" y="3995784"/>
          <a:ext cx="10794100" cy="614947"/>
        </a:xfrm>
        <a:prstGeom prst="rect">
          <a:avLst/>
        </a:prstGeom>
        <a:solidFill>
          <a:schemeClr val="accent5">
            <a:hueOff val="-1931520"/>
            <a:satOff val="0"/>
            <a:lumOff val="-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8115" tIns="71120" rIns="71120" bIns="71120" numCol="1" spcCol="1270" anchor="ctr" anchorCtr="0">
          <a:noAutofit/>
        </a:bodyPr>
        <a:lstStyle/>
        <a:p>
          <a:pPr lvl="0" algn="l" defTabSz="1244600">
            <a:lnSpc>
              <a:spcPct val="90000"/>
            </a:lnSpc>
            <a:spcBef>
              <a:spcPct val="0"/>
            </a:spcBef>
            <a:spcAft>
              <a:spcPct val="35000"/>
            </a:spcAft>
          </a:pPr>
          <a:r>
            <a:rPr lang="en-US" sz="2800" kern="1200" dirty="0" smtClean="0"/>
            <a:t>Programming Raspberry Pi</a:t>
          </a:r>
          <a:endParaRPr lang="en-US" sz="2800" kern="1200" dirty="0"/>
        </a:p>
      </dsp:txBody>
      <dsp:txXfrm>
        <a:off x="463453" y="3995784"/>
        <a:ext cx="10794100" cy="614947"/>
      </dsp:txXfrm>
    </dsp:sp>
    <dsp:sp modelId="{73B64280-97BA-4A08-8F9D-62DFABE9C3F1}">
      <dsp:nvSpPr>
        <dsp:cNvPr id="0" name=""/>
        <dsp:cNvSpPr/>
      </dsp:nvSpPr>
      <dsp:spPr>
        <a:xfrm>
          <a:off x="79111" y="3918916"/>
          <a:ext cx="768684" cy="768684"/>
        </a:xfrm>
        <a:prstGeom prst="ellipse">
          <a:avLst/>
        </a:prstGeom>
        <a:solidFill>
          <a:schemeClr val="lt1">
            <a:hueOff val="0"/>
            <a:satOff val="0"/>
            <a:lumOff val="0"/>
            <a:alphaOff val="0"/>
          </a:schemeClr>
        </a:solidFill>
        <a:ln w="12700" cap="flat" cmpd="sng" algn="ctr">
          <a:solidFill>
            <a:schemeClr val="accent5">
              <a:hueOff val="-1931520"/>
              <a:satOff val="0"/>
              <a:lumOff val="-5098"/>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587FD0-6366-498E-B5AA-8D5EAADA1318}" type="datetimeFigureOut">
              <a:rPr lang="en-IN" smtClean="0"/>
              <a:t>10-12-2024</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D5F676-4FC3-4D3C-BE37-3352AFB195B1}" type="slidenum">
              <a:rPr lang="en-IN" smtClean="0"/>
              <a:t>‹#›</a:t>
            </a:fld>
            <a:endParaRPr lang="en-IN"/>
          </a:p>
        </p:txBody>
      </p:sp>
    </p:spTree>
    <p:extLst>
      <p:ext uri="{BB962C8B-B14F-4D97-AF65-F5344CB8AC3E}">
        <p14:creationId xmlns:p14="http://schemas.microsoft.com/office/powerpoint/2010/main" val="107242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50</a:t>
            </a:fld>
            <a:endParaRPr lang="en-IN" sz="1400" b="0" strike="noStrike" spc="-1">
              <a:latin typeface="Times New Roman"/>
            </a:endParaRPr>
          </a:p>
        </p:txBody>
      </p:sp>
    </p:spTree>
    <p:extLst>
      <p:ext uri="{BB962C8B-B14F-4D97-AF65-F5344CB8AC3E}">
        <p14:creationId xmlns:p14="http://schemas.microsoft.com/office/powerpoint/2010/main" val="3552490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C79BDEF-6165-4E72-B1A6-6E8034CEC248}" type="slidenum">
              <a:rPr lang="en-US" smtClean="0"/>
              <a:t>52</a:t>
            </a:fld>
            <a:endParaRPr lang="en-US"/>
          </a:p>
        </p:txBody>
      </p:sp>
    </p:spTree>
    <p:extLst>
      <p:ext uri="{BB962C8B-B14F-4D97-AF65-F5344CB8AC3E}">
        <p14:creationId xmlns:p14="http://schemas.microsoft.com/office/powerpoint/2010/main" val="2777534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noRot="1" noChangeAspect="1"/>
          </p:cNvSpPr>
          <p:nvPr>
            <p:ph type="sldImg"/>
          </p:nvPr>
        </p:nvSpPr>
        <p:spPr>
          <a:xfrm>
            <a:off x="685800" y="1143000"/>
            <a:ext cx="5486400" cy="3086100"/>
          </a:xfrm>
          <a:prstGeom prst="rect">
            <a:avLst/>
          </a:prstGeom>
        </p:spPr>
      </p:sp>
      <p:sp>
        <p:nvSpPr>
          <p:cNvPr id="149"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50"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00BD20-A024-415F-9F19-BE00725910FD}" type="slidenum">
              <a:rPr lang="en-US" sz="1200" b="0" strike="noStrike" spc="-1">
                <a:solidFill>
                  <a:srgbClr val="000000"/>
                </a:solidFill>
                <a:latin typeface="+mn-lt"/>
                <a:ea typeface="+mn-ea"/>
              </a:rPr>
              <a:t>102</a:t>
            </a:fld>
            <a:endParaRPr lang="en-IN" sz="1200" b="0" strike="noStrike" spc="-1">
              <a:latin typeface="Times New Roman"/>
            </a:endParaRPr>
          </a:p>
        </p:txBody>
      </p:sp>
    </p:spTree>
    <p:extLst>
      <p:ext uri="{BB962C8B-B14F-4D97-AF65-F5344CB8AC3E}">
        <p14:creationId xmlns:p14="http://schemas.microsoft.com/office/powerpoint/2010/main" val="125676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noRot="1" noChangeAspect="1"/>
          </p:cNvSpPr>
          <p:nvPr>
            <p:ph type="sldImg"/>
          </p:nvPr>
        </p:nvSpPr>
        <p:spPr>
          <a:xfrm>
            <a:off x="685800" y="1143000"/>
            <a:ext cx="5486400" cy="3086100"/>
          </a:xfrm>
          <a:prstGeom prst="rect">
            <a:avLst/>
          </a:prstGeom>
        </p:spPr>
      </p:sp>
      <p:sp>
        <p:nvSpPr>
          <p:cNvPr id="152"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53"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21A6AFC0-608D-4631-BD5C-B6454A535B5A}" type="slidenum">
              <a:rPr lang="en-US" sz="1200" b="0" strike="noStrike" spc="-1">
                <a:solidFill>
                  <a:srgbClr val="000000"/>
                </a:solidFill>
                <a:latin typeface="+mn-lt"/>
                <a:ea typeface="+mn-ea"/>
              </a:rPr>
              <a:t>103</a:t>
            </a:fld>
            <a:endParaRPr lang="en-IN" sz="1200" b="0" strike="noStrike" spc="-1">
              <a:latin typeface="Times New Roman"/>
            </a:endParaRPr>
          </a:p>
        </p:txBody>
      </p:sp>
    </p:spTree>
    <p:extLst>
      <p:ext uri="{BB962C8B-B14F-4D97-AF65-F5344CB8AC3E}">
        <p14:creationId xmlns:p14="http://schemas.microsoft.com/office/powerpoint/2010/main" val="637741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noRot="1" noChangeAspect="1"/>
          </p:cNvSpPr>
          <p:nvPr>
            <p:ph type="sldImg"/>
          </p:nvPr>
        </p:nvSpPr>
        <p:spPr>
          <a:xfrm>
            <a:off x="685800" y="1143000"/>
            <a:ext cx="5486400" cy="3086100"/>
          </a:xfrm>
          <a:prstGeom prst="rect">
            <a:avLst/>
          </a:prstGeom>
        </p:spPr>
      </p:sp>
      <p:sp>
        <p:nvSpPr>
          <p:cNvPr id="155"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56"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016B505A-59AE-4B13-B55A-5944E9D2D2AF}" type="slidenum">
              <a:rPr lang="en-US" sz="1200" b="0" strike="noStrike" spc="-1">
                <a:solidFill>
                  <a:srgbClr val="000000"/>
                </a:solidFill>
                <a:latin typeface="+mn-lt"/>
                <a:ea typeface="+mn-ea"/>
              </a:rPr>
              <a:t>104</a:t>
            </a:fld>
            <a:endParaRPr lang="en-IN" sz="1200" b="0" strike="noStrike" spc="-1">
              <a:latin typeface="Times New Roman"/>
            </a:endParaRPr>
          </a:p>
        </p:txBody>
      </p:sp>
    </p:spTree>
    <p:extLst>
      <p:ext uri="{BB962C8B-B14F-4D97-AF65-F5344CB8AC3E}">
        <p14:creationId xmlns:p14="http://schemas.microsoft.com/office/powerpoint/2010/main" val="1328738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PlaceHolder 1"/>
          <p:cNvSpPr>
            <a:spLocks noGrp="1" noRot="1" noChangeAspect="1"/>
          </p:cNvSpPr>
          <p:nvPr>
            <p:ph type="sldImg"/>
          </p:nvPr>
        </p:nvSpPr>
        <p:spPr>
          <a:xfrm>
            <a:off x="685800" y="1143000"/>
            <a:ext cx="5486400" cy="3086100"/>
          </a:xfrm>
          <a:prstGeom prst="rect">
            <a:avLst/>
          </a:prstGeom>
        </p:spPr>
      </p:sp>
      <p:sp>
        <p:nvSpPr>
          <p:cNvPr id="158"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59"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A71A427-10BF-4674-962E-01C409077F46}" type="slidenum">
              <a:rPr lang="en-US" sz="1200" b="0" strike="noStrike" spc="-1">
                <a:solidFill>
                  <a:srgbClr val="000000"/>
                </a:solidFill>
                <a:latin typeface="+mn-lt"/>
                <a:ea typeface="+mn-ea"/>
              </a:rPr>
              <a:t>105</a:t>
            </a:fld>
            <a:endParaRPr lang="en-IN" sz="1200" b="0" strike="noStrike" spc="-1">
              <a:latin typeface="Times New Roman"/>
            </a:endParaRPr>
          </a:p>
        </p:txBody>
      </p:sp>
    </p:spTree>
    <p:extLst>
      <p:ext uri="{BB962C8B-B14F-4D97-AF65-F5344CB8AC3E}">
        <p14:creationId xmlns:p14="http://schemas.microsoft.com/office/powerpoint/2010/main" val="2946100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noRot="1" noChangeAspect="1"/>
          </p:cNvSpPr>
          <p:nvPr>
            <p:ph type="sldImg"/>
          </p:nvPr>
        </p:nvSpPr>
        <p:spPr>
          <a:xfrm>
            <a:off x="685800" y="1143000"/>
            <a:ext cx="5486400" cy="3086100"/>
          </a:xfrm>
          <a:prstGeom prst="rect">
            <a:avLst/>
          </a:prstGeom>
        </p:spPr>
      </p:sp>
      <p:sp>
        <p:nvSpPr>
          <p:cNvPr id="161" name="PlaceHolder 2"/>
          <p:cNvSpPr>
            <a:spLocks noGrp="1"/>
          </p:cNvSpPr>
          <p:nvPr>
            <p:ph type="body"/>
          </p:nvPr>
        </p:nvSpPr>
        <p:spPr>
          <a:xfrm>
            <a:off x="685800" y="4400640"/>
            <a:ext cx="5486040" cy="3600000"/>
          </a:xfrm>
          <a:prstGeom prst="rect">
            <a:avLst/>
          </a:prstGeom>
        </p:spPr>
        <p:txBody>
          <a:bodyPr>
            <a:noAutofit/>
          </a:bodyPr>
          <a:lstStyle/>
          <a:p>
            <a:endParaRPr lang="en-IN" sz="2000" b="0" strike="noStrike" spc="-1">
              <a:latin typeface="Arial"/>
            </a:endParaRPr>
          </a:p>
        </p:txBody>
      </p:sp>
      <p:sp>
        <p:nvSpPr>
          <p:cNvPr id="162"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36FF7140-37D6-4C3D-9AB1-3E5050007F00}" type="slidenum">
              <a:rPr lang="en-US" sz="1200" b="0" strike="noStrike" spc="-1">
                <a:solidFill>
                  <a:srgbClr val="000000"/>
                </a:solidFill>
                <a:latin typeface="+mn-lt"/>
                <a:ea typeface="+mn-ea"/>
              </a:rPr>
              <a:t>106</a:t>
            </a:fld>
            <a:endParaRPr lang="en-IN" sz="1200" b="0" strike="noStrike" spc="-1">
              <a:latin typeface="Times New Roman"/>
            </a:endParaRPr>
          </a:p>
        </p:txBody>
      </p:sp>
    </p:spTree>
    <p:extLst>
      <p:ext uri="{BB962C8B-B14F-4D97-AF65-F5344CB8AC3E}">
        <p14:creationId xmlns:p14="http://schemas.microsoft.com/office/powerpoint/2010/main" val="1406709248"/>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p:cNvPicPr>
            <a:picLocks noChangeAspect="1"/>
          </p:cNvPicPr>
          <p:nvPr userDrawn="1"/>
        </p:nvPicPr>
        <p:blipFill>
          <a:blip r:embed="rId11"/>
          <a:stretch>
            <a:fillRect/>
          </a:stretch>
        </p:blipFill>
        <p:spPr>
          <a:xfrm>
            <a:off x="8765537" y="1828930"/>
            <a:ext cx="2255716" cy="2255716"/>
          </a:xfrm>
          <a:prstGeom prst="rect">
            <a:avLst/>
          </a:prstGeom>
        </p:spPr>
      </p:pic>
    </p:spTree>
    <p:extLst>
      <p:ext uri="{BB962C8B-B14F-4D97-AF65-F5344CB8AC3E}">
        <p14:creationId xmlns:p14="http://schemas.microsoft.com/office/powerpoint/2010/main" val="357059326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userDrawn="1"/>
        </p:nvGrpSpPr>
        <p:grpSpPr>
          <a:xfrm>
            <a:off x="9792796" y="5890392"/>
            <a:ext cx="2554142" cy="587454"/>
            <a:chOff x="9475296" y="5890392"/>
            <a:chExt cx="2554142" cy="587454"/>
          </a:xfrm>
        </p:grpSpPr>
        <p:pic>
          <p:nvPicPr>
            <p:cNvPr id="21" name="Picture 20">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25" name="Rectangle 24">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76144"/>
            <a:ext cx="11929641" cy="5590565"/>
          </a:xfrm>
        </p:spPr>
        <p:txBody>
          <a:bodyPr>
            <a:noAutofit/>
          </a:bodyPr>
          <a:lstStyle>
            <a:lvl1pPr marL="265113" indent="-265113" algn="just">
              <a:spcBef>
                <a:spcPts val="1000"/>
              </a:spcBef>
              <a:buClr>
                <a:schemeClr val="accent6"/>
              </a:buClr>
              <a:buFont typeface="Wingdings" panose="05000000000000000000" pitchFamily="2" charset="2"/>
              <a:buChar char="§"/>
              <a:defRPr sz="2400">
                <a:solidFill>
                  <a:schemeClr val="tx1"/>
                </a:solidFill>
              </a:defRPr>
            </a:lvl1pPr>
            <a:lvl2pPr marL="809625" indent="-352425" algn="just">
              <a:spcBef>
                <a:spcPts val="1000"/>
              </a:spcBef>
              <a:buClr>
                <a:schemeClr val="accent6"/>
              </a:buClr>
              <a:buFont typeface="Wingdings" panose="05000000000000000000" pitchFamily="2" charset="2"/>
              <a:buChar char="v"/>
              <a:defRPr sz="2000">
                <a:solidFill>
                  <a:schemeClr val="tx1"/>
                </a:solidFill>
              </a:defRPr>
            </a:lvl2pPr>
            <a:lvl3pPr marL="1143000" indent="-228600" algn="just">
              <a:spcBef>
                <a:spcPts val="1000"/>
              </a:spcBef>
              <a:buClr>
                <a:schemeClr val="accent6"/>
              </a:buClr>
              <a:buFont typeface="Wingdings" panose="05000000000000000000" pitchFamily="2" charset="2"/>
              <a:buChar char="§"/>
              <a:defRPr sz="1800">
                <a:solidFill>
                  <a:schemeClr val="tx1"/>
                </a:solidFill>
              </a:defRPr>
            </a:lvl3pPr>
            <a:lvl4pPr algn="just">
              <a:spcBef>
                <a:spcPts val="1000"/>
              </a:spcBef>
              <a:buClr>
                <a:schemeClr val="accent6"/>
              </a:buClr>
              <a:defRPr sz="1600">
                <a:solidFill>
                  <a:schemeClr val="tx1"/>
                </a:solidFill>
              </a:defRPr>
            </a:lvl4pPr>
            <a:lvl5pPr algn="just">
              <a:spcBef>
                <a:spcPts val="1000"/>
              </a:spcBef>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19" name="Footer Placeholder 2">
            <a:extLst>
              <a:ext uri="{FF2B5EF4-FFF2-40B4-BE49-F238E27FC236}">
                <a16:creationId xmlns:a16="http://schemas.microsoft.com/office/drawing/2014/main" id="{BF2BE79E-EA17-4AB9-8CB5-714A52A6B2F5}"/>
              </a:ext>
            </a:extLst>
          </p:cNvPr>
          <p:cNvSpPr txBox="1">
            <a:spLocks/>
          </p:cNvSpPr>
          <p:nvPr userDrawn="1"/>
        </p:nvSpPr>
        <p:spPr>
          <a:xfrm>
            <a:off x="4038600" y="6604000"/>
            <a:ext cx="4279900"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(IoT)   </a:t>
            </a:r>
            <a:r>
              <a:rPr lang="en-US" dirty="0" smtClean="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   Unit 2 – IoT Physical Devices and Endpoints</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2"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3" name="Straight Connector 22">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hank You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0" name="Hexagon 29"/>
          <p:cNvSpPr/>
          <p:nvPr userDrawn="1"/>
        </p:nvSpPr>
        <p:spPr>
          <a:xfrm rot="5400000">
            <a:off x="4309292" y="1717040"/>
            <a:ext cx="3461658" cy="2984188"/>
          </a:xfrm>
          <a:prstGeom prst="hexagon">
            <a:avLst/>
          </a:prstGeom>
          <a:solidFill>
            <a:schemeClr val="bg1">
              <a:lumMod val="95000"/>
            </a:schemeClr>
          </a:solidFill>
          <a:ln w="57150">
            <a:solidFill>
              <a:srgbClr val="1D3064"/>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1" name="TextBox 30"/>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34" name="Rectangle 33"/>
          <p:cNvSpPr/>
          <p:nvPr userDrawn="1"/>
        </p:nvSpPr>
        <p:spPr>
          <a:xfrm>
            <a:off x="7678346" y="2221532"/>
            <a:ext cx="4513654"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userDrawn="1"/>
        </p:nvSpPr>
        <p:spPr>
          <a:xfrm>
            <a:off x="0" y="2221532"/>
            <a:ext cx="4402106"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92D9CA8-FA74-4E19-A847-B04F90FC15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38" name="TextBox 37">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39"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42" name="Picture 4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3" name="Straight Connector 42">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46" name="Picture 45">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47" name="Text Placeholder 2">
            <a:extLst>
              <a:ext uri="{FF2B5EF4-FFF2-40B4-BE49-F238E27FC236}">
                <a16:creationId xmlns:a16="http://schemas.microsoft.com/office/drawing/2014/main" id="{828AA7FF-D902-41DB-A12A-45135201E8C2}"/>
              </a:ext>
            </a:extLst>
          </p:cNvPr>
          <p:cNvSpPr>
            <a:spLocks noGrp="1"/>
          </p:cNvSpPr>
          <p:nvPr>
            <p:ph type="body" sz="quarter" idx="17"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bhushan.joshi@darshan.ac.in</a:t>
            </a:r>
            <a:endParaRPr lang="en-US" dirty="0"/>
          </a:p>
        </p:txBody>
      </p:sp>
      <p:sp>
        <p:nvSpPr>
          <p:cNvPr id="48" name="Text Placeholder 2">
            <a:extLst>
              <a:ext uri="{FF2B5EF4-FFF2-40B4-BE49-F238E27FC236}">
                <a16:creationId xmlns:a16="http://schemas.microsoft.com/office/drawing/2014/main" id="{F1EDDD62-43C6-4DEE-BBD9-CD0004E7EB03}"/>
              </a:ext>
            </a:extLst>
          </p:cNvPr>
          <p:cNvSpPr>
            <a:spLocks noGrp="1"/>
          </p:cNvSpPr>
          <p:nvPr>
            <p:ph type="body" sz="quarter" idx="18"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smtClean="0"/>
              <a:t>84859 79997</a:t>
            </a:r>
            <a:endParaRPr lang="en-US" dirty="0"/>
          </a:p>
        </p:txBody>
      </p:sp>
      <p:sp>
        <p:nvSpPr>
          <p:cNvPr id="49" name="Text Placeholder 2">
            <a:extLst>
              <a:ext uri="{FF2B5EF4-FFF2-40B4-BE49-F238E27FC236}">
                <a16:creationId xmlns:a16="http://schemas.microsoft.com/office/drawing/2014/main" id="{A2C7AAB1-B948-41DB-961F-028BB57DF573}"/>
              </a:ext>
            </a:extLst>
          </p:cNvPr>
          <p:cNvSpPr>
            <a:spLocks noGrp="1"/>
          </p:cNvSpPr>
          <p:nvPr>
            <p:ph type="body" sz="quarter" idx="19"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baseline="0" dirty="0">
                <a:solidFill>
                  <a:schemeClr val="tx1"/>
                </a:solidFill>
                <a:latin typeface="+mn-lt"/>
                <a:ea typeface="+mn-ea"/>
                <a:cs typeface="+mn-cs"/>
              </a:defRPr>
            </a:lvl1pPr>
          </a:lstStyle>
          <a:p>
            <a:pPr lvl="0"/>
            <a:r>
              <a:rPr lang="en-US" dirty="0" smtClean="0"/>
              <a:t>Computer Science &amp; Engineering</a:t>
            </a:r>
            <a:endParaRPr lang="en-US" dirty="0"/>
          </a:p>
        </p:txBody>
      </p:sp>
      <p:sp>
        <p:nvSpPr>
          <p:cNvPr id="50" name="Text Placeholder 2">
            <a:extLst>
              <a:ext uri="{FF2B5EF4-FFF2-40B4-BE49-F238E27FC236}">
                <a16:creationId xmlns:a16="http://schemas.microsoft.com/office/drawing/2014/main" id="{C96060B2-EF39-4FB2-9CFA-77C6391DCF8F}"/>
              </a:ext>
            </a:extLst>
          </p:cNvPr>
          <p:cNvSpPr>
            <a:spLocks noGrp="1"/>
          </p:cNvSpPr>
          <p:nvPr>
            <p:ph type="body" sz="quarter" idx="20"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smtClean="0"/>
              <a:t>Prof. Bhushan D. Joshi</a:t>
            </a:r>
            <a:endParaRPr lang="en-US" dirty="0"/>
          </a:p>
        </p:txBody>
      </p:sp>
      <p:pic>
        <p:nvPicPr>
          <p:cNvPr id="51" name="Picture 50">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2" name="Picture 51">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56" name="Text Placeholder 2">
            <a:extLst>
              <a:ext uri="{FF2B5EF4-FFF2-40B4-BE49-F238E27FC236}">
                <a16:creationId xmlns:a16="http://schemas.microsoft.com/office/drawing/2014/main" id="{070A7F06-98AB-45B4-A79D-A6DF8C25DC8E}"/>
              </a:ext>
            </a:extLst>
          </p:cNvPr>
          <p:cNvSpPr>
            <a:spLocks noGrp="1"/>
          </p:cNvSpPr>
          <p:nvPr>
            <p:ph type="body" sz="quarter" idx="21"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smtClean="0"/>
              <a:t>Internet of Things (IoT)</a:t>
            </a:r>
          </a:p>
          <a:p>
            <a:pPr lvl="0"/>
            <a:r>
              <a:rPr lang="en-US" dirty="0" smtClean="0"/>
              <a:t>DU #2101CS631</a:t>
            </a:r>
            <a:endParaRPr lang="en-US" dirty="0"/>
          </a:p>
        </p:txBody>
      </p:sp>
      <p:pic>
        <p:nvPicPr>
          <p:cNvPr id="57" name="Picture 56"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58" name="Hexagon 57"/>
          <p:cNvSpPr/>
          <p:nvPr userDrawn="1"/>
        </p:nvSpPr>
        <p:spPr>
          <a:xfrm rot="5400000">
            <a:off x="4309292" y="1717040"/>
            <a:ext cx="3461658" cy="2984188"/>
          </a:xfrm>
          <a:prstGeom prst="hexagon">
            <a:avLst/>
          </a:prstGeom>
          <a:solidFill>
            <a:schemeClr val="bg1">
              <a:lumMod val="95000"/>
            </a:schemeClr>
          </a:solidFill>
          <a:ln w="57150">
            <a:solidFill>
              <a:srgbClr val="1D3064"/>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59" name="TextBox 58"/>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60" name="Rectangle 59"/>
          <p:cNvSpPr/>
          <p:nvPr userDrawn="1"/>
        </p:nvSpPr>
        <p:spPr>
          <a:xfrm>
            <a:off x="7678346" y="2221532"/>
            <a:ext cx="4513654"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1" name="Rectangle 60"/>
          <p:cNvSpPr/>
          <p:nvPr userDrawn="1"/>
        </p:nvSpPr>
        <p:spPr>
          <a:xfrm>
            <a:off x="0" y="2221532"/>
            <a:ext cx="4402106"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62" name="Picture 61"/>
          <p:cNvPicPr>
            <a:picLocks noChangeAspect="1"/>
          </p:cNvPicPr>
          <p:nvPr userDrawn="1"/>
        </p:nvPicPr>
        <p:blipFill>
          <a:blip r:embed="rId11"/>
          <a:stretch>
            <a:fillRect/>
          </a:stretch>
        </p:blipFill>
        <p:spPr>
          <a:xfrm>
            <a:off x="332056" y="5201838"/>
            <a:ext cx="1390008" cy="1390008"/>
          </a:xfrm>
          <a:prstGeom prst="rect">
            <a:avLst/>
          </a:prstGeom>
        </p:spPr>
      </p:pic>
    </p:spTree>
    <p:extLst>
      <p:ext uri="{BB962C8B-B14F-4D97-AF65-F5344CB8AC3E}">
        <p14:creationId xmlns:p14="http://schemas.microsoft.com/office/powerpoint/2010/main" val="176570197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20606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12/10/2024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87" r:id="rId2"/>
    <p:sldLayoutId id="2147483693" r:id="rId3"/>
    <p:sldLayoutId id="214748369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0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60510" cy="2563094"/>
          </a:xfrm>
        </p:spPr>
        <p:txBody>
          <a:bodyPr/>
          <a:lstStyle/>
          <a:p>
            <a:r>
              <a:rPr lang="en-US" sz="4400" b="0" dirty="0">
                <a:latin typeface="Roboto Condensed Light" panose="02000000000000000000" pitchFamily="2" charset="0"/>
                <a:ea typeface="Roboto Condensed Light" panose="02000000000000000000" pitchFamily="2" charset="0"/>
              </a:rPr>
              <a:t>Unit-2</a:t>
            </a:r>
            <a:r>
              <a:rPr lang="en-GB" sz="6000" dirty="0"/>
              <a:t/>
            </a:r>
            <a:br>
              <a:rPr lang="en-GB" sz="6000" dirty="0"/>
            </a:br>
            <a:r>
              <a:rPr lang="en-GB" sz="6000" dirty="0" smtClean="0"/>
              <a:t>IoT Physical Devices and Endpoints</a:t>
            </a:r>
            <a:r>
              <a:rPr lang="en-GB" sz="6000" dirty="0"/>
              <a:t/>
            </a:r>
            <a:br>
              <a:rPr lang="en-GB" sz="6000" dirty="0"/>
            </a:br>
            <a:endParaRPr lang="en-US" sz="6000"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bhushan.joshi@darshan.ac.in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+91 8485979997</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a:t>
            </a:r>
            <a:r>
              <a:rPr lang="en-US" dirty="0" err="1"/>
              <a:t>Bhushan</a:t>
            </a:r>
            <a:r>
              <a:rPr lang="en-US" dirty="0"/>
              <a:t> D. Joshi</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a:xfrm>
            <a:off x="2581756" y="123275"/>
            <a:ext cx="4646358" cy="734653"/>
          </a:xfrm>
        </p:spPr>
        <p:txBody>
          <a:bodyPr/>
          <a:lstStyle/>
          <a:p>
            <a:r>
              <a:rPr lang="en-US" b="1" dirty="0"/>
              <a:t>Internet of Things </a:t>
            </a:r>
            <a:r>
              <a:rPr lang="en-US" dirty="0">
                <a:latin typeface="Roboto Condensed Light" panose="02000000000000000000" pitchFamily="2" charset="0"/>
                <a:ea typeface="Roboto Condensed Light" panose="02000000000000000000" pitchFamily="2" charset="0"/>
              </a:rPr>
              <a:t>(IoT)</a:t>
            </a:r>
          </a:p>
          <a:p>
            <a:r>
              <a:rPr lang="en-US" dirty="0">
                <a:latin typeface="Roboto Condensed Light" panose="02000000000000000000" pitchFamily="2" charset="0"/>
                <a:ea typeface="Roboto Condensed Light" panose="02000000000000000000" pitchFamily="2" charset="0"/>
              </a:rPr>
              <a:t>DU </a:t>
            </a:r>
            <a:r>
              <a:rPr lang="en-US" dirty="0" smtClean="0">
                <a:latin typeface="Roboto Condensed Light" panose="02000000000000000000" pitchFamily="2" charset="0"/>
                <a:ea typeface="Roboto Condensed Light" panose="02000000000000000000" pitchFamily="2" charset="0"/>
              </a:rPr>
              <a:t>2101CS631</a:t>
            </a:r>
          </a:p>
          <a:p>
            <a:r>
              <a:rPr lang="en-US" dirty="0" smtClean="0">
                <a:latin typeface="Roboto Condensed Light" panose="02000000000000000000" pitchFamily="2" charset="0"/>
                <a:ea typeface="Roboto Condensed Light" panose="02000000000000000000" pitchFamily="2" charset="0"/>
              </a:rPr>
              <a:t>DU 2301OE003</a:t>
            </a:r>
            <a:endParaRPr lang="en-US" dirty="0">
              <a:latin typeface="Roboto Condensed Light" panose="02000000000000000000" pitchFamily="2" charset="0"/>
              <a:ea typeface="Roboto Condensed Light" panose="02000000000000000000" pitchFamily="2" charset="0"/>
            </a:endParaRPr>
          </a:p>
          <a:p>
            <a:endParaRPr lang="en-US" dirty="0">
              <a:latin typeface="Roboto Condensed Light" panose="02000000000000000000" pitchFamily="2" charset="0"/>
              <a:ea typeface="Roboto Condensed Light" panose="02000000000000000000" pitchFamily="2" charset="0"/>
            </a:endParaRPr>
          </a:p>
        </p:txBody>
      </p:sp>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912" b="10912"/>
          <a:stretch>
            <a:fillRect/>
          </a:stretch>
        </p:blipFill>
        <p:spPr/>
      </p:pic>
    </p:spTree>
    <p:extLst>
      <p:ext uri="{BB962C8B-B14F-4D97-AF65-F5344CB8AC3E}">
        <p14:creationId xmlns:p14="http://schemas.microsoft.com/office/powerpoint/2010/main" val="661001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Unit </a:t>
            </a:r>
            <a:r>
              <a:rPr lang="en-US" dirty="0" smtClean="0"/>
              <a:t>2-B: Arduino</a:t>
            </a:r>
            <a:endParaRPr lang="en-US" dirty="0"/>
          </a:p>
        </p:txBody>
      </p:sp>
      <p:graphicFrame>
        <p:nvGraphicFramePr>
          <p:cNvPr id="4" name="Content Placeholder 3"/>
          <p:cNvGraphicFramePr>
            <a:graphicFrameLocks noGrp="1"/>
          </p:cNvGraphicFramePr>
          <p:nvPr>
            <p:ph idx="1"/>
            <p:extLst/>
          </p:nvPr>
        </p:nvGraphicFramePr>
        <p:xfrm>
          <a:off x="131763" y="876300"/>
          <a:ext cx="11928475" cy="559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72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4F827D8-02E0-49CE-9688-23BB678A74B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7969FC5A-2E29-42B2-AC54-7E30395DEED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5887A510-E5C6-430D-9C95-23D95A3CA8E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E63C12BC-D1E0-4C35-A042-ABF68085460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5198C9F-6DC2-4768-84BE-F20819DBA0C1}"/>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25DA5144-F0DB-4940-B606-3E4471F86993}"/>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35342915-341D-49EA-A338-5CE74A0A38F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487CEC7A-1941-43DC-ABF1-8AF359ADBB42}"/>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6D273F9C-8ABE-4381-BCDA-77862557D9BA}"/>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73B64280-97BA-4A08-8F9D-62DFABE9C3F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96DB9AAE-61FB-46AE-A909-A83BF9A16D75}"/>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1506023F-590C-4739-A217-E877F9C2D4C1}"/>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FC9CD8B5-A039-4677-9173-183002922793}"/>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graphicEl>
                                              <a:dgm id="{65FB6716-C4E2-495A-953C-2F1334B858F4}"/>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graphicEl>
                                              <a:dgm id="{100E3911-3260-4795-AE0F-04E9925DB95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smtClean="0"/>
              <a:t>Example: random </a:t>
            </a:r>
            <a:r>
              <a:rPr lang="en-US" sz="4000" smtClean="0"/>
              <a:t>number generation</a:t>
            </a:r>
            <a:endParaRPr lang="en-US" sz="4000" b="1" dirty="0"/>
          </a:p>
        </p:txBody>
      </p:sp>
      <p:grpSp>
        <p:nvGrpSpPr>
          <p:cNvPr id="6" name="Group 5"/>
          <p:cNvGrpSpPr/>
          <p:nvPr/>
        </p:nvGrpSpPr>
        <p:grpSpPr>
          <a:xfrm>
            <a:off x="171060" y="849680"/>
            <a:ext cx="7675986" cy="5346441"/>
            <a:chOff x="353733" y="1437208"/>
            <a:chExt cx="3819406" cy="2902363"/>
          </a:xfrm>
        </p:grpSpPr>
        <p:sp>
          <p:nvSpPr>
            <p:cNvPr id="7" name="CustomShape 4"/>
            <p:cNvSpPr/>
            <p:nvPr/>
          </p:nvSpPr>
          <p:spPr>
            <a:xfrm>
              <a:off x="631080" y="1650600"/>
              <a:ext cx="3542059" cy="268897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long</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err="1">
                  <a:solidFill>
                    <a:srgbClr val="434F54"/>
                  </a:solidFill>
                  <a:latin typeface="Consolas" panose="020B0609020204030204" pitchFamily="49" charset="0"/>
                  <a:cs typeface="Courier New" panose="02070309020205020404" pitchFamily="49" charset="0"/>
                </a:rPr>
                <a:t>ranNumber</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setup</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 </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begin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9600</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randomSeed</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analogRead</a:t>
              </a:r>
              <a:r>
                <a:rPr lang="en-US" altLang="en-US" sz="2000" dirty="0" smtClean="0">
                  <a:solidFill>
                    <a:srgbClr val="434F54"/>
                  </a:solidFill>
                  <a:latin typeface="Consolas" panose="020B0609020204030204" pitchFamily="49" charset="0"/>
                  <a:cs typeface="Courier New" panose="02070309020205020404" pitchFamily="49" charset="0"/>
                </a:rPr>
                <a:t>(A0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p>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loop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434F54"/>
                  </a:solidFill>
                  <a:latin typeface="Consolas" panose="020B0609020204030204" pitchFamily="49" charset="0"/>
                  <a:cs typeface="Courier New" panose="02070309020205020404" pitchFamily="49" charset="0"/>
                </a:rPr>
                <a:t>ranNumber</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random</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8A7B52"/>
                  </a:solidFill>
                  <a:latin typeface="Consolas" panose="020B0609020204030204" pitchFamily="49" charset="0"/>
                  <a:cs typeface="Courier New" panose="02070309020205020404" pitchFamily="49" charset="0"/>
                </a:rPr>
                <a:t>300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generate a random number from 0 to 299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434F54"/>
                  </a:solidFill>
                  <a:latin typeface="Consolas" panose="020B0609020204030204" pitchFamily="49" charset="0"/>
                  <a:cs typeface="Courier New" panose="02070309020205020404" pitchFamily="49" charset="0"/>
                </a:rPr>
                <a:t>ranNumber</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434F54"/>
                  </a:solidFill>
                  <a:latin typeface="Consolas" panose="020B0609020204030204" pitchFamily="49" charset="0"/>
                  <a:cs typeface="Courier New" panose="02070309020205020404" pitchFamily="49" charset="0"/>
                </a:rPr>
                <a:t>ranNumber</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random</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8A7B52"/>
                  </a:solidFill>
                  <a:latin typeface="Consolas" panose="020B0609020204030204" pitchFamily="49" charset="0"/>
                  <a:cs typeface="Courier New" panose="02070309020205020404" pitchFamily="49" charset="0"/>
                </a:rPr>
                <a:t>10</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8A7B52"/>
                  </a:solidFill>
                  <a:latin typeface="Consolas" panose="020B0609020204030204" pitchFamily="49" charset="0"/>
                  <a:cs typeface="Courier New" panose="02070309020205020404" pitchFamily="49" charset="0"/>
                </a:rPr>
                <a:t>20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print a random number from 10 to </a:t>
              </a:r>
              <a:r>
                <a:rPr lang="en-US" altLang="en-US" sz="2000" dirty="0" smtClean="0">
                  <a:solidFill>
                    <a:srgbClr val="434F54"/>
                  </a:solidFill>
                  <a:latin typeface="Consolas" panose="020B0609020204030204" pitchFamily="49" charset="0"/>
                  <a:cs typeface="Courier New" panose="02070309020205020404" pitchFamily="49" charset="0"/>
                </a:rPr>
                <a:t>19</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434F54"/>
                  </a:solidFill>
                  <a:latin typeface="Consolas" panose="020B0609020204030204" pitchFamily="49" charset="0"/>
                  <a:cs typeface="Courier New" panose="02070309020205020404" pitchFamily="49" charset="0"/>
                </a:rPr>
                <a:t>ranNumber</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delay</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50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endParaRPr lang="en-US" altLang="en-US" sz="2000" dirty="0">
                <a:latin typeface="Consolas" panose="020B0609020204030204" pitchFamily="49" charset="0"/>
              </a:endParaRPr>
            </a:p>
            <a:p>
              <a:pPr lvl="0" eaLnBrk="0" fontAlgn="base" hangingPunct="0">
                <a:spcBef>
                  <a:spcPct val="0"/>
                </a:spcBef>
                <a:spcAft>
                  <a:spcPct val="0"/>
                </a:spcAft>
              </a:pPr>
              <a:endParaRPr lang="en-US" altLang="en-US" sz="2000" dirty="0">
                <a:latin typeface="Consolas" panose="020B0609020204030204" pitchFamily="49" charset="0"/>
              </a:endParaRPr>
            </a:p>
          </p:txBody>
        </p:sp>
        <p:sp>
          <p:nvSpPr>
            <p:cNvPr id="8" name="CustomShape 5"/>
            <p:cNvSpPr/>
            <p:nvPr/>
          </p:nvSpPr>
          <p:spPr>
            <a:xfrm>
              <a:off x="353733" y="1650600"/>
              <a:ext cx="278427" cy="268897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r>
                <a:rPr lang="en-IN" sz="2000" b="1" strike="noStrike" spc="-1" dirty="0" smtClean="0">
                  <a:solidFill>
                    <a:srgbClr val="585858"/>
                  </a:solidFill>
                  <a:latin typeface="Consolas"/>
                  <a:ea typeface="DejaVu Sans"/>
                </a:rPr>
                <a:t>10</a:t>
              </a:r>
            </a:p>
            <a:p>
              <a:pPr algn="r">
                <a:lnSpc>
                  <a:spcPct val="100000"/>
                </a:lnSpc>
              </a:pPr>
              <a:r>
                <a:rPr lang="en-IN" sz="2000" b="1" spc="-1" dirty="0" smtClean="0">
                  <a:solidFill>
                    <a:srgbClr val="585858"/>
                  </a:solidFill>
                  <a:latin typeface="Consolas"/>
                  <a:ea typeface="DejaVu Sans"/>
                </a:rPr>
                <a:t>11</a:t>
              </a:r>
            </a:p>
            <a:p>
              <a:pPr algn="r">
                <a:lnSpc>
                  <a:spcPct val="100000"/>
                </a:lnSpc>
              </a:pPr>
              <a:r>
                <a:rPr lang="en-IN" sz="2000" b="1" strike="noStrike" spc="-1" dirty="0" smtClean="0">
                  <a:solidFill>
                    <a:srgbClr val="585858"/>
                  </a:solidFill>
                  <a:latin typeface="Consolas"/>
                  <a:ea typeface="DejaVu Sans"/>
                </a:rPr>
                <a:t>12</a:t>
              </a:r>
            </a:p>
            <a:p>
              <a:pPr algn="r">
                <a:lnSpc>
                  <a:spcPct val="100000"/>
                </a:lnSpc>
              </a:pPr>
              <a:r>
                <a:rPr lang="en-IN" sz="2000" b="1" spc="-1" dirty="0" smtClean="0">
                  <a:solidFill>
                    <a:srgbClr val="585858"/>
                  </a:solidFill>
                  <a:latin typeface="Consolas"/>
                  <a:ea typeface="DejaVu Sans"/>
                </a:rPr>
                <a:t>13</a:t>
              </a:r>
            </a:p>
            <a:p>
              <a:pPr algn="r">
                <a:lnSpc>
                  <a:spcPct val="100000"/>
                </a:lnSpc>
              </a:pPr>
              <a:r>
                <a:rPr lang="en-IN" sz="2000" b="1" strike="noStrike" spc="-1" dirty="0" smtClean="0">
                  <a:solidFill>
                    <a:srgbClr val="585858"/>
                  </a:solidFill>
                  <a:latin typeface="Consolas"/>
                  <a:ea typeface="DejaVu Sans"/>
                </a:rPr>
                <a:t>14</a:t>
              </a:r>
            </a:p>
            <a:p>
              <a:pPr algn="r">
                <a:lnSpc>
                  <a:spcPct val="100000"/>
                </a:lnSpc>
              </a:pPr>
              <a:r>
                <a:rPr lang="en-IN" sz="2000" b="1" spc="-1" dirty="0" smtClean="0">
                  <a:solidFill>
                    <a:srgbClr val="585858"/>
                  </a:solidFill>
                  <a:latin typeface="Consolas"/>
                  <a:ea typeface="DejaVu Sans"/>
                </a:rPr>
                <a:t>15</a:t>
              </a:r>
            </a:p>
            <a:p>
              <a:pPr algn="r">
                <a:lnSpc>
                  <a:spcPct val="100000"/>
                </a:lnSpc>
              </a:pPr>
              <a:r>
                <a:rPr lang="en-IN" sz="2000" b="1" strike="noStrike" spc="-1" dirty="0" smtClean="0">
                  <a:solidFill>
                    <a:srgbClr val="585858"/>
                  </a:solidFill>
                  <a:latin typeface="Consolas"/>
                  <a:ea typeface="DejaVu Sans"/>
                </a:rPr>
                <a:t>16</a:t>
              </a:r>
            </a:p>
            <a:p>
              <a:pPr algn="r">
                <a:lnSpc>
                  <a:spcPct val="100000"/>
                </a:lnSpc>
              </a:pPr>
              <a:endParaRPr lang="en-IN" sz="2000" b="0" strike="noStrike" spc="-1" dirty="0">
                <a:latin typeface="Arial"/>
              </a:endParaRPr>
            </a:p>
            <a:p>
              <a:pPr algn="r">
                <a:lnSpc>
                  <a:spcPct val="100000"/>
                </a:lnSpc>
              </a:pPr>
              <a:endParaRPr lang="en-IN" sz="2000" b="0" strike="noStrike" spc="-1" dirty="0">
                <a:latin typeface="Arial"/>
              </a:endParaRPr>
            </a:p>
          </p:txBody>
        </p:sp>
        <p:sp>
          <p:nvSpPr>
            <p:cNvPr id="9"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RandomNumber</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906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additive="repl">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Unit </a:t>
            </a:r>
            <a:r>
              <a:rPr lang="en-US" dirty="0" smtClean="0"/>
              <a:t>2-C: Raspberry Pi</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34585793"/>
              </p:ext>
            </p:extLst>
          </p:nvPr>
        </p:nvGraphicFramePr>
        <p:xfrm>
          <a:off x="131763" y="876301"/>
          <a:ext cx="11326229" cy="49180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67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4F827D8-02E0-49CE-9688-23BB678A74B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7969FC5A-2E29-42B2-AC54-7E30395DEED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5887A510-E5C6-430D-9C95-23D95A3CA8E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E63C12BC-D1E0-4C35-A042-ABF68085460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5198C9F-6DC2-4768-84BE-F20819DBA0C1}"/>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25DA5144-F0DB-4940-B606-3E4471F86993}"/>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35342915-341D-49EA-A338-5CE74A0A38F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487CEC7A-1941-43DC-ABF1-8AF359ADBB42}"/>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6D273F9C-8ABE-4381-BCDA-77862557D9BA}"/>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73B64280-97BA-4A08-8F9D-62DFABE9C3F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96DB9AAE-61FB-46AE-A909-A83BF9A16D7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Raspberry Pi</a:t>
            </a:r>
            <a:endParaRPr lang="en-US" sz="3400" b="0" strike="noStrike" spc="-1">
              <a:solidFill>
                <a:srgbClr val="212121"/>
              </a:solidFill>
              <a:latin typeface="Roboto Condensed"/>
            </a:endParaRPr>
          </a:p>
        </p:txBody>
      </p:sp>
      <p:sp>
        <p:nvSpPr>
          <p:cNvPr id="121" name="CustomShape 3"/>
          <p:cNvSpPr/>
          <p:nvPr/>
        </p:nvSpPr>
        <p:spPr>
          <a:xfrm>
            <a:off x="5615280" y="894600"/>
            <a:ext cx="6296040" cy="525960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264960" indent="-264600" algn="just">
              <a:lnSpc>
                <a:spcPct val="90000"/>
              </a:lnSpc>
              <a:spcBef>
                <a:spcPts val="1001"/>
              </a:spcBef>
              <a:buClr>
                <a:srgbClr val="B84742"/>
              </a:buClr>
              <a:buFont typeface="Wingdings 3" charset="2"/>
              <a:buChar char=""/>
            </a:pPr>
            <a:endParaRPr lang="en-IN" sz="2400" b="0" strike="noStrike" spc="-1" dirty="0">
              <a:latin typeface="Arial"/>
            </a:endParaRPr>
          </a:p>
        </p:txBody>
      </p:sp>
      <p:sp>
        <p:nvSpPr>
          <p:cNvPr id="5" name="Content Placeholder 4"/>
          <p:cNvSpPr>
            <a:spLocks noGrp="1"/>
          </p:cNvSpPr>
          <p:nvPr>
            <p:ph idx="1"/>
          </p:nvPr>
        </p:nvSpPr>
        <p:spPr>
          <a:xfrm>
            <a:off x="104711" y="801294"/>
            <a:ext cx="11950440" cy="5590565"/>
          </a:xfrm>
        </p:spPr>
        <p:txBody>
          <a:bodyPr/>
          <a:lstStyle/>
          <a:p>
            <a:r>
              <a:rPr lang="en-US" sz="2800" dirty="0" smtClean="0"/>
              <a:t>Raspberry </a:t>
            </a:r>
            <a:r>
              <a:rPr lang="en-US" sz="2800" dirty="0"/>
              <a:t>Pi is a single-board computers, developed by Raspberry Pi Foundation in association with Broadcom and perhaps the most inspiring computer available today.</a:t>
            </a:r>
          </a:p>
          <a:p>
            <a:r>
              <a:rPr lang="en-US" sz="2800" dirty="0"/>
              <a:t>Because of its low cost and open design, the model became far more popular than anticipated.</a:t>
            </a:r>
          </a:p>
          <a:p>
            <a:r>
              <a:rPr lang="en-US" sz="2800" dirty="0"/>
              <a:t>It is widely used to make gaming devices, fitness gadgets, weather stations, and much more.</a:t>
            </a:r>
          </a:p>
          <a:p>
            <a:r>
              <a:rPr lang="en-US" sz="2800" dirty="0"/>
              <a:t>In 2012, the company launched the Raspberry Pi and the current generations of regular Raspberry Pi boards are Zero, 1, 2, 3, and 4</a:t>
            </a:r>
            <a:r>
              <a:rPr lang="en-US" sz="2800" dirty="0" smtClean="0"/>
              <a:t>.</a:t>
            </a:r>
          </a:p>
          <a:p>
            <a:endParaRPr lang="en-US" sz="2800" dirty="0"/>
          </a:p>
          <a:p>
            <a:endParaRPr lang="en-IN" sz="2800" dirty="0"/>
          </a:p>
        </p:txBody>
      </p:sp>
      <p:pic>
        <p:nvPicPr>
          <p:cNvPr id="7" name="Picture 4"/>
          <p:cNvPicPr/>
          <p:nvPr/>
        </p:nvPicPr>
        <p:blipFill>
          <a:blip r:embed="rId3">
            <a:clrChange>
              <a:clrFrom>
                <a:srgbClr val="FFFFFF"/>
              </a:clrFrom>
              <a:clrTo>
                <a:srgbClr val="FFFFFF">
                  <a:alpha val="0"/>
                </a:srgbClr>
              </a:clrTo>
            </a:clrChange>
          </a:blip>
          <a:stretch/>
        </p:blipFill>
        <p:spPr>
          <a:xfrm>
            <a:off x="6313196" y="4492272"/>
            <a:ext cx="3978469" cy="2157832"/>
          </a:xfrm>
          <a:prstGeom prst="rect">
            <a:avLst/>
          </a:prstGeom>
          <a:ln>
            <a:noFill/>
          </a:ln>
        </p:spPr>
      </p:pic>
    </p:spTree>
    <p:extLst>
      <p:ext uri="{BB962C8B-B14F-4D97-AF65-F5344CB8AC3E}">
        <p14:creationId xmlns:p14="http://schemas.microsoft.com/office/powerpoint/2010/main" val="241689501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fill="hold" nodeType="withEffect" nodePh="1">
                                  <p:stCondLst>
                                    <p:cond delay="0"/>
                                  </p:stCondLst>
                                  <p:endCondLst>
                                    <p:cond evt="begin" delay="0">
                                      <p:tn val="5"/>
                                    </p:cond>
                                  </p:endCondLst>
                                  <p:childTnLst>
                                    <p:set>
                                      <p:cBhvr>
                                        <p:cTn id="6" dur="1" fill="hold">
                                          <p:stCondLst>
                                            <p:cond delay="0"/>
                                          </p:stCondLst>
                                        </p:cTn>
                                        <p:tgtEl>
                                          <p:spTgt spid="121">
                                            <p:txEl>
                                              <p:pRg st="0" end="0"/>
                                            </p:txEl>
                                          </p:spTgt>
                                        </p:tgtEl>
                                        <p:attrNameLst>
                                          <p:attrName>style.visibility</p:attrName>
                                        </p:attrNameLst>
                                      </p:cBhvr>
                                      <p:to>
                                        <p:strVal val="visible"/>
                                      </p:to>
                                    </p:set>
                                    <p:animEffect transition="in" filter="fade">
                                      <p:cBhvr additive="repl">
                                        <p:cTn id="7" dur="500"/>
                                        <p:tgtEl>
                                          <p:spTgt spid="1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additive="repl">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Architecture, Layout and Interface of Raspberry Pi</a:t>
            </a:r>
            <a:endParaRPr lang="en-US" sz="3400" b="0" strike="noStrike" spc="-1">
              <a:solidFill>
                <a:srgbClr val="212121"/>
              </a:solidFill>
              <a:latin typeface="Roboto Condensed"/>
            </a:endParaRPr>
          </a:p>
        </p:txBody>
      </p:sp>
      <p:sp>
        <p:nvSpPr>
          <p:cNvPr id="123" name="TextShape 2"/>
          <p:cNvSpPr txBox="1"/>
          <p:nvPr/>
        </p:nvSpPr>
        <p:spPr>
          <a:xfrm>
            <a:off x="7934246" y="1264496"/>
            <a:ext cx="3551040" cy="5056200"/>
          </a:xfrm>
          <a:prstGeom prst="rect">
            <a:avLst/>
          </a:prstGeom>
          <a:noFill/>
          <a:ln>
            <a:noFill/>
          </a:ln>
        </p:spPr>
        <p:txBody>
          <a:bodyPr>
            <a:noAutofit/>
          </a:bodyPr>
          <a:lstStyle/>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Processor</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HDMI Port</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USB Port</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Ethernet Port</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SD Card Slot</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Camera Connector</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Composite Video Output</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Audio Output</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Micro USB Power</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GPIO Pins</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Status LEDs</a:t>
            </a:r>
          </a:p>
        </p:txBody>
      </p:sp>
      <p:pic>
        <p:nvPicPr>
          <p:cNvPr id="124" name="Picture 7"/>
          <p:cNvPicPr/>
          <p:nvPr/>
        </p:nvPicPr>
        <p:blipFill>
          <a:blip r:embed="rId3"/>
          <a:stretch/>
        </p:blipFill>
        <p:spPr>
          <a:xfrm>
            <a:off x="1467860" y="979736"/>
            <a:ext cx="6330240" cy="5625720"/>
          </a:xfrm>
          <a:prstGeom prst="rect">
            <a:avLst/>
          </a:prstGeom>
          <a:ln>
            <a:noFill/>
          </a:ln>
        </p:spPr>
      </p:pic>
    </p:spTree>
    <p:extLst>
      <p:ext uri="{BB962C8B-B14F-4D97-AF65-F5344CB8AC3E}">
        <p14:creationId xmlns:p14="http://schemas.microsoft.com/office/powerpoint/2010/main" val="244643872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additive="repl">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23">
                                            <p:txEl>
                                              <p:pRg st="0" end="0"/>
                                            </p:txEl>
                                          </p:spTgt>
                                        </p:tgtEl>
                                        <p:attrNameLst>
                                          <p:attrName>style.visibility</p:attrName>
                                        </p:attrNameLst>
                                      </p:cBhvr>
                                      <p:to>
                                        <p:strVal val="visible"/>
                                      </p:to>
                                    </p:set>
                                    <p:animEffect transition="in" filter="fade">
                                      <p:cBhvr additive="repl">
                                        <p:cTn id="12" dur="500"/>
                                        <p:tgtEl>
                                          <p:spTgt spid="12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23">
                                            <p:txEl>
                                              <p:pRg st="1" end="1"/>
                                            </p:txEl>
                                          </p:spTgt>
                                        </p:tgtEl>
                                        <p:attrNameLst>
                                          <p:attrName>style.visibility</p:attrName>
                                        </p:attrNameLst>
                                      </p:cBhvr>
                                      <p:to>
                                        <p:strVal val="visible"/>
                                      </p:to>
                                    </p:set>
                                    <p:animEffect transition="in" filter="fade">
                                      <p:cBhvr additive="repl">
                                        <p:cTn id="17" dur="500"/>
                                        <p:tgtEl>
                                          <p:spTgt spid="12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123">
                                            <p:txEl>
                                              <p:pRg st="2" end="2"/>
                                            </p:txEl>
                                          </p:spTgt>
                                        </p:tgtEl>
                                        <p:attrNameLst>
                                          <p:attrName>style.visibility</p:attrName>
                                        </p:attrNameLst>
                                      </p:cBhvr>
                                      <p:to>
                                        <p:strVal val="visible"/>
                                      </p:to>
                                    </p:set>
                                    <p:animEffect transition="in" filter="fade">
                                      <p:cBhvr additive="repl">
                                        <p:cTn id="22" dur="500"/>
                                        <p:tgtEl>
                                          <p:spTgt spid="12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123">
                                            <p:txEl>
                                              <p:pRg st="3" end="3"/>
                                            </p:txEl>
                                          </p:spTgt>
                                        </p:tgtEl>
                                        <p:attrNameLst>
                                          <p:attrName>style.visibility</p:attrName>
                                        </p:attrNameLst>
                                      </p:cBhvr>
                                      <p:to>
                                        <p:strVal val="visible"/>
                                      </p:to>
                                    </p:set>
                                    <p:animEffect transition="in" filter="fade">
                                      <p:cBhvr additive="repl">
                                        <p:cTn id="27" dur="500"/>
                                        <p:tgtEl>
                                          <p:spTgt spid="12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123">
                                            <p:txEl>
                                              <p:pRg st="4" end="4"/>
                                            </p:txEl>
                                          </p:spTgt>
                                        </p:tgtEl>
                                        <p:attrNameLst>
                                          <p:attrName>style.visibility</p:attrName>
                                        </p:attrNameLst>
                                      </p:cBhvr>
                                      <p:to>
                                        <p:strVal val="visible"/>
                                      </p:to>
                                    </p:set>
                                    <p:animEffect transition="in" filter="fade">
                                      <p:cBhvr additive="repl">
                                        <p:cTn id="32" dur="500"/>
                                        <p:tgtEl>
                                          <p:spTgt spid="12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123">
                                            <p:txEl>
                                              <p:pRg st="5" end="5"/>
                                            </p:txEl>
                                          </p:spTgt>
                                        </p:tgtEl>
                                        <p:attrNameLst>
                                          <p:attrName>style.visibility</p:attrName>
                                        </p:attrNameLst>
                                      </p:cBhvr>
                                      <p:to>
                                        <p:strVal val="visible"/>
                                      </p:to>
                                    </p:set>
                                    <p:animEffect transition="in" filter="fade">
                                      <p:cBhvr additive="repl">
                                        <p:cTn id="37" dur="500"/>
                                        <p:tgtEl>
                                          <p:spTgt spid="12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123">
                                            <p:txEl>
                                              <p:pRg st="6" end="6"/>
                                            </p:txEl>
                                          </p:spTgt>
                                        </p:tgtEl>
                                        <p:attrNameLst>
                                          <p:attrName>style.visibility</p:attrName>
                                        </p:attrNameLst>
                                      </p:cBhvr>
                                      <p:to>
                                        <p:strVal val="visible"/>
                                      </p:to>
                                    </p:set>
                                    <p:animEffect transition="in" filter="fade">
                                      <p:cBhvr additive="repl">
                                        <p:cTn id="42" dur="500"/>
                                        <p:tgtEl>
                                          <p:spTgt spid="12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123">
                                            <p:txEl>
                                              <p:pRg st="7" end="7"/>
                                            </p:txEl>
                                          </p:spTgt>
                                        </p:tgtEl>
                                        <p:attrNameLst>
                                          <p:attrName>style.visibility</p:attrName>
                                        </p:attrNameLst>
                                      </p:cBhvr>
                                      <p:to>
                                        <p:strVal val="visible"/>
                                      </p:to>
                                    </p:set>
                                    <p:animEffect transition="in" filter="fade">
                                      <p:cBhvr additive="repl">
                                        <p:cTn id="47" dur="500"/>
                                        <p:tgtEl>
                                          <p:spTgt spid="12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123">
                                            <p:txEl>
                                              <p:pRg st="8" end="8"/>
                                            </p:txEl>
                                          </p:spTgt>
                                        </p:tgtEl>
                                        <p:attrNameLst>
                                          <p:attrName>style.visibility</p:attrName>
                                        </p:attrNameLst>
                                      </p:cBhvr>
                                      <p:to>
                                        <p:strVal val="visible"/>
                                      </p:to>
                                    </p:set>
                                    <p:animEffect transition="in" filter="fade">
                                      <p:cBhvr additive="repl">
                                        <p:cTn id="52" dur="500"/>
                                        <p:tgtEl>
                                          <p:spTgt spid="12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nodeType="clickEffect">
                                  <p:stCondLst>
                                    <p:cond delay="0"/>
                                  </p:stCondLst>
                                  <p:childTnLst>
                                    <p:set>
                                      <p:cBhvr>
                                        <p:cTn id="56" dur="1" fill="hold">
                                          <p:stCondLst>
                                            <p:cond delay="0"/>
                                          </p:stCondLst>
                                        </p:cTn>
                                        <p:tgtEl>
                                          <p:spTgt spid="123">
                                            <p:txEl>
                                              <p:pRg st="9" end="9"/>
                                            </p:txEl>
                                          </p:spTgt>
                                        </p:tgtEl>
                                        <p:attrNameLst>
                                          <p:attrName>style.visibility</p:attrName>
                                        </p:attrNameLst>
                                      </p:cBhvr>
                                      <p:to>
                                        <p:strVal val="visible"/>
                                      </p:to>
                                    </p:set>
                                    <p:animEffect transition="in" filter="fade">
                                      <p:cBhvr additive="repl">
                                        <p:cTn id="57" dur="500"/>
                                        <p:tgtEl>
                                          <p:spTgt spid="12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fill="hold" nodeType="clickEffect">
                                  <p:stCondLst>
                                    <p:cond delay="0"/>
                                  </p:stCondLst>
                                  <p:childTnLst>
                                    <p:set>
                                      <p:cBhvr>
                                        <p:cTn id="61" dur="1" fill="hold">
                                          <p:stCondLst>
                                            <p:cond delay="0"/>
                                          </p:stCondLst>
                                        </p:cTn>
                                        <p:tgtEl>
                                          <p:spTgt spid="123">
                                            <p:txEl>
                                              <p:pRg st="10" end="10"/>
                                            </p:txEl>
                                          </p:spTgt>
                                        </p:tgtEl>
                                        <p:attrNameLst>
                                          <p:attrName>style.visibility</p:attrName>
                                        </p:attrNameLst>
                                      </p:cBhvr>
                                      <p:to>
                                        <p:strVal val="visible"/>
                                      </p:to>
                                    </p:set>
                                    <p:animEffect transition="in" filter="fade">
                                      <p:cBhvr additive="repl">
                                        <p:cTn id="62" dur="500"/>
                                        <p:tgtEl>
                                          <p:spTgt spid="12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Operating System for Raspberry Pi</a:t>
            </a:r>
            <a:endParaRPr lang="en-US" sz="3400" b="0" strike="noStrike" spc="-1">
              <a:solidFill>
                <a:srgbClr val="212121"/>
              </a:solidFill>
              <a:latin typeface="Roboto Condensed"/>
            </a:endParaRPr>
          </a:p>
        </p:txBody>
      </p:sp>
      <p:sp>
        <p:nvSpPr>
          <p:cNvPr id="3" name="Content Placeholder 2"/>
          <p:cNvSpPr>
            <a:spLocks noGrp="1"/>
          </p:cNvSpPr>
          <p:nvPr>
            <p:ph idx="1"/>
          </p:nvPr>
        </p:nvSpPr>
        <p:spPr/>
        <p:txBody>
          <a:bodyPr/>
          <a:lstStyle/>
          <a:p>
            <a:pPr marL="343260" indent="-342900">
              <a:spcBef>
                <a:spcPts val="1001"/>
              </a:spcBef>
              <a:buClr>
                <a:srgbClr val="B84742"/>
              </a:buClr>
            </a:pPr>
            <a:r>
              <a:rPr lang="en-US" spc="-1" dirty="0">
                <a:solidFill>
                  <a:srgbClr val="212121"/>
                </a:solidFill>
              </a:rPr>
              <a:t>Raspberry Pi needs an operating system to work. </a:t>
            </a:r>
          </a:p>
          <a:p>
            <a:pPr marL="343260" indent="-342900">
              <a:spcBef>
                <a:spcPts val="1001"/>
              </a:spcBef>
              <a:buClr>
                <a:srgbClr val="B84742"/>
              </a:buClr>
            </a:pPr>
            <a:r>
              <a:rPr lang="en-US" spc="-1" dirty="0">
                <a:solidFill>
                  <a:srgbClr val="212121"/>
                </a:solidFill>
              </a:rPr>
              <a:t>Raspberry Pi OS (previously called </a:t>
            </a:r>
            <a:r>
              <a:rPr lang="en-US" spc="-1" dirty="0" err="1">
                <a:solidFill>
                  <a:srgbClr val="212121"/>
                </a:solidFill>
              </a:rPr>
              <a:t>Raspbian</a:t>
            </a:r>
            <a:r>
              <a:rPr lang="en-US" spc="-1" dirty="0">
                <a:solidFill>
                  <a:srgbClr val="212121"/>
                </a:solidFill>
              </a:rPr>
              <a:t>) is an official supported operating system.</a:t>
            </a:r>
          </a:p>
          <a:p>
            <a:pPr marL="343260" indent="-342900">
              <a:spcBef>
                <a:spcPts val="1001"/>
              </a:spcBef>
              <a:buClr>
                <a:srgbClr val="B84742"/>
              </a:buClr>
            </a:pPr>
            <a:r>
              <a:rPr lang="en-US" spc="-1" dirty="0">
                <a:solidFill>
                  <a:srgbClr val="212121"/>
                </a:solidFill>
              </a:rPr>
              <a:t>Raspberry Pi Imager is the quick and easy way to install Raspberry Pi OS and other operating systems to a </a:t>
            </a:r>
            <a:r>
              <a:rPr lang="en-US" spc="-1" dirty="0" err="1">
                <a:solidFill>
                  <a:srgbClr val="212121"/>
                </a:solidFill>
              </a:rPr>
              <a:t>microSD</a:t>
            </a:r>
            <a:r>
              <a:rPr lang="en-US" spc="-1" dirty="0">
                <a:solidFill>
                  <a:srgbClr val="212121"/>
                </a:solidFill>
              </a:rPr>
              <a:t> card, ready to use with your Raspberry Pi. </a:t>
            </a:r>
          </a:p>
          <a:p>
            <a:pPr marL="343260" indent="-342900">
              <a:spcBef>
                <a:spcPts val="1001"/>
              </a:spcBef>
              <a:buClr>
                <a:srgbClr val="B84742"/>
              </a:buClr>
            </a:pPr>
            <a:r>
              <a:rPr lang="en-US" spc="-1" dirty="0">
                <a:solidFill>
                  <a:srgbClr val="212121"/>
                </a:solidFill>
              </a:rPr>
              <a:t>Download and install Raspberry Pi Imager to a computer with an SD card reader.</a:t>
            </a:r>
          </a:p>
          <a:p>
            <a:pPr marL="343260" indent="-342900">
              <a:spcBef>
                <a:spcPts val="1001"/>
              </a:spcBef>
              <a:buClr>
                <a:srgbClr val="B84742"/>
              </a:buClr>
            </a:pPr>
            <a:r>
              <a:rPr lang="en-US" spc="-1" dirty="0">
                <a:solidFill>
                  <a:srgbClr val="212121"/>
                </a:solidFill>
              </a:rPr>
              <a:t>Put the SD card into card reader and Run Raspberry Pi Imager</a:t>
            </a:r>
            <a:r>
              <a:rPr lang="en-US" spc="-1" dirty="0" smtClean="0">
                <a:solidFill>
                  <a:srgbClr val="212121"/>
                </a:solidFill>
              </a:rPr>
              <a:t>.</a:t>
            </a:r>
            <a:endParaRPr lang="en-US" spc="-1" dirty="0">
              <a:solidFill>
                <a:srgbClr val="212121"/>
              </a:solidFill>
            </a:endParaRPr>
          </a:p>
        </p:txBody>
      </p:sp>
    </p:spTree>
    <p:extLst>
      <p:ext uri="{BB962C8B-B14F-4D97-AF65-F5344CB8AC3E}">
        <p14:creationId xmlns:p14="http://schemas.microsoft.com/office/powerpoint/2010/main" val="1979848411"/>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NOOBS</a:t>
            </a:r>
            <a:endParaRPr lang="en-US" sz="3400" b="0" strike="noStrike" spc="-1">
              <a:solidFill>
                <a:srgbClr val="212121"/>
              </a:solidFill>
              <a:latin typeface="Roboto Condensed"/>
            </a:endParaRPr>
          </a:p>
        </p:txBody>
      </p:sp>
      <p:sp>
        <p:nvSpPr>
          <p:cNvPr id="3" name="Content Placeholder 2"/>
          <p:cNvSpPr>
            <a:spLocks noGrp="1"/>
          </p:cNvSpPr>
          <p:nvPr>
            <p:ph idx="1"/>
          </p:nvPr>
        </p:nvSpPr>
        <p:spPr/>
        <p:txBody>
          <a:bodyPr/>
          <a:lstStyle/>
          <a:p>
            <a:pPr marL="343260" indent="-342900">
              <a:spcBef>
                <a:spcPts val="1001"/>
              </a:spcBef>
              <a:buClr>
                <a:srgbClr val="B84742"/>
              </a:buClr>
            </a:pPr>
            <a:r>
              <a:rPr lang="en-US" spc="-1" dirty="0">
                <a:solidFill>
                  <a:srgbClr val="212121"/>
                </a:solidFill>
              </a:rPr>
              <a:t>NOOBS (New Out Of the Box Software) is an exclusive install manager for OS installation process in the SD card of Raspberry Pi.</a:t>
            </a:r>
          </a:p>
          <a:p>
            <a:pPr marL="343260" indent="-342900">
              <a:spcBef>
                <a:spcPts val="1001"/>
              </a:spcBef>
              <a:buClr>
                <a:srgbClr val="B84742"/>
              </a:buClr>
            </a:pPr>
            <a:r>
              <a:rPr lang="en-US" spc="-1" dirty="0">
                <a:solidFill>
                  <a:srgbClr val="212121"/>
                </a:solidFill>
              </a:rPr>
              <a:t>NOOBS is extremely useful for beginners as it helps in easy OS installation without configuration process.</a:t>
            </a:r>
          </a:p>
          <a:p>
            <a:pPr marL="343260" indent="-342900">
              <a:spcBef>
                <a:spcPts val="1001"/>
              </a:spcBef>
              <a:buClr>
                <a:srgbClr val="B84742"/>
              </a:buClr>
            </a:pPr>
            <a:r>
              <a:rPr lang="en-US" spc="-1" dirty="0">
                <a:solidFill>
                  <a:srgbClr val="212121"/>
                </a:solidFill>
              </a:rPr>
              <a:t> Different Operating system that could be installed using NOOBs are:</a:t>
            </a:r>
          </a:p>
          <a:p>
            <a:pPr marL="343260" indent="-342900">
              <a:lnSpc>
                <a:spcPct val="100000"/>
              </a:lnSpc>
              <a:buClr>
                <a:srgbClr val="212121"/>
              </a:buClr>
              <a:buFont typeface="Wingdings" panose="05000000000000000000" pitchFamily="2" charset="2"/>
              <a:buChar char="q"/>
            </a:pPr>
            <a:r>
              <a:rPr lang="en-US" strike="sngStrike" spc="-1" dirty="0" err="1" smtClean="0">
                <a:solidFill>
                  <a:srgbClr val="212121"/>
                </a:solidFill>
              </a:rPr>
              <a:t>Raspbian</a:t>
            </a:r>
            <a:r>
              <a:rPr lang="en-US" strike="sngStrike" spc="-1" dirty="0" smtClean="0">
                <a:solidFill>
                  <a:srgbClr val="212121"/>
                </a:solidFill>
              </a:rPr>
              <a:t> </a:t>
            </a:r>
            <a:r>
              <a:rPr lang="en-US" spc="-1" dirty="0" smtClean="0">
                <a:solidFill>
                  <a:srgbClr val="212121"/>
                </a:solidFill>
              </a:rPr>
              <a:t>Raspberry Pi OS</a:t>
            </a:r>
            <a:endParaRPr lang="en-IN" spc="-1" dirty="0">
              <a:latin typeface="Arial"/>
            </a:endParaRPr>
          </a:p>
          <a:p>
            <a:pPr marL="343260" indent="-342900">
              <a:lnSpc>
                <a:spcPct val="100000"/>
              </a:lnSpc>
              <a:buClr>
                <a:srgbClr val="212121"/>
              </a:buClr>
              <a:buFont typeface="Wingdings" panose="05000000000000000000" pitchFamily="2" charset="2"/>
              <a:buChar char="q"/>
            </a:pPr>
            <a:r>
              <a:rPr lang="en-US" spc="-1" dirty="0" err="1">
                <a:solidFill>
                  <a:srgbClr val="212121"/>
                </a:solidFill>
              </a:rPr>
              <a:t>OpenELEC</a:t>
            </a:r>
            <a:endParaRPr lang="en-IN" spc="-1" dirty="0">
              <a:latin typeface="Arial"/>
            </a:endParaRPr>
          </a:p>
          <a:p>
            <a:pPr marL="343260" indent="-342900">
              <a:lnSpc>
                <a:spcPct val="100000"/>
              </a:lnSpc>
              <a:buClr>
                <a:srgbClr val="212121"/>
              </a:buClr>
              <a:buFont typeface="Wingdings" panose="05000000000000000000" pitchFamily="2" charset="2"/>
              <a:buChar char="q"/>
            </a:pPr>
            <a:r>
              <a:rPr lang="en-US" spc="-1" dirty="0" err="1">
                <a:solidFill>
                  <a:srgbClr val="212121"/>
                </a:solidFill>
              </a:rPr>
              <a:t>Pidora</a:t>
            </a:r>
            <a:endParaRPr lang="en-IN" spc="-1" dirty="0">
              <a:latin typeface="Arial"/>
            </a:endParaRPr>
          </a:p>
          <a:p>
            <a:pPr marL="343260" indent="-342900">
              <a:lnSpc>
                <a:spcPct val="100000"/>
              </a:lnSpc>
              <a:buClr>
                <a:srgbClr val="212121"/>
              </a:buClr>
              <a:buFont typeface="Wingdings" panose="05000000000000000000" pitchFamily="2" charset="2"/>
              <a:buChar char="q"/>
            </a:pPr>
            <a:r>
              <a:rPr lang="en-US" spc="-1" dirty="0" err="1">
                <a:solidFill>
                  <a:srgbClr val="212121"/>
                </a:solidFill>
              </a:rPr>
              <a:t>RaspBMC</a:t>
            </a:r>
            <a:endParaRPr lang="en-IN" spc="-1" dirty="0">
              <a:latin typeface="Arial"/>
            </a:endParaRPr>
          </a:p>
          <a:p>
            <a:pPr marL="343260" indent="-342900">
              <a:lnSpc>
                <a:spcPct val="100000"/>
              </a:lnSpc>
              <a:buClr>
                <a:srgbClr val="212121"/>
              </a:buClr>
              <a:buFont typeface="Wingdings" panose="05000000000000000000" pitchFamily="2" charset="2"/>
              <a:buChar char="q"/>
            </a:pPr>
            <a:r>
              <a:rPr lang="en-US" spc="-1" dirty="0">
                <a:solidFill>
                  <a:srgbClr val="212121"/>
                </a:solidFill>
              </a:rPr>
              <a:t>RISC OS</a:t>
            </a:r>
            <a:endParaRPr lang="en-IN" spc="-1" dirty="0">
              <a:latin typeface="Arial"/>
            </a:endParaRPr>
          </a:p>
          <a:p>
            <a:pPr marL="343260" indent="-342900">
              <a:lnSpc>
                <a:spcPct val="100000"/>
              </a:lnSpc>
              <a:buClr>
                <a:srgbClr val="212121"/>
              </a:buClr>
              <a:buFont typeface="Wingdings" panose="05000000000000000000" pitchFamily="2" charset="2"/>
              <a:buChar char="q"/>
            </a:pPr>
            <a:r>
              <a:rPr lang="en-US" spc="-1" dirty="0">
                <a:solidFill>
                  <a:srgbClr val="212121"/>
                </a:solidFill>
              </a:rPr>
              <a:t>Arch Linux ARM</a:t>
            </a:r>
            <a:endParaRPr lang="en-IN" spc="-1" dirty="0">
              <a:latin typeface="Arial"/>
            </a:endParaRPr>
          </a:p>
          <a:p>
            <a:pPr marL="0" indent="0">
              <a:buNone/>
            </a:pPr>
            <a:endParaRPr lang="en-IN" dirty="0"/>
          </a:p>
        </p:txBody>
      </p:sp>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5385317" y="3272518"/>
            <a:ext cx="3810000" cy="2533650"/>
          </a:xfrm>
          <a:prstGeom prst="rect">
            <a:avLst/>
          </a:prstGeom>
        </p:spPr>
      </p:pic>
    </p:spTree>
    <p:extLst>
      <p:ext uri="{BB962C8B-B14F-4D97-AF65-F5344CB8AC3E}">
        <p14:creationId xmlns:p14="http://schemas.microsoft.com/office/powerpoint/2010/main" val="1603046183"/>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GPIO and the 40-pin Header</a:t>
            </a:r>
            <a:endParaRPr lang="en-US" sz="3400" b="0" strike="noStrike" spc="-1">
              <a:solidFill>
                <a:srgbClr val="212121"/>
              </a:solidFill>
              <a:latin typeface="Roboto Condensed"/>
            </a:endParaRPr>
          </a:p>
        </p:txBody>
      </p:sp>
      <p:sp>
        <p:nvSpPr>
          <p:cNvPr id="131" name="TextShape 2"/>
          <p:cNvSpPr txBox="1"/>
          <p:nvPr/>
        </p:nvSpPr>
        <p:spPr>
          <a:xfrm>
            <a:off x="255600" y="820440"/>
            <a:ext cx="11598480" cy="2086560"/>
          </a:xfrm>
          <a:prstGeom prst="rect">
            <a:avLst/>
          </a:prstGeom>
          <a:noFill/>
          <a:ln>
            <a:noFill/>
          </a:ln>
        </p:spPr>
        <p:txBody>
          <a:bodyPr>
            <a:noAutofit/>
          </a:bodyPr>
          <a:lstStyle/>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A powerful feature of the Raspberry Pi is the row of GPIO (general-purpose input/output) pins along the top edge of the board. </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A 40-pin GPIO header is found on all current Raspberry Pi boards (unpopulated on Raspberry Pi Zero, Raspberry Pi Zero W and Raspberry Pi Zero 2 W). </a:t>
            </a: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Prior to the Raspberry Pi 1 Model B+ (2014), boards comprised a shorter 26-pin header.</a:t>
            </a:r>
          </a:p>
        </p:txBody>
      </p:sp>
      <p:pic>
        <p:nvPicPr>
          <p:cNvPr id="132" name="Picture 3"/>
          <p:cNvPicPr/>
          <p:nvPr/>
        </p:nvPicPr>
        <p:blipFill>
          <a:blip r:embed="rId3"/>
          <a:srcRect l="3342" t="5460" r="3657" b="5355"/>
          <a:stretch/>
        </p:blipFill>
        <p:spPr>
          <a:xfrm>
            <a:off x="6705720" y="2790000"/>
            <a:ext cx="5392080" cy="2968560"/>
          </a:xfrm>
          <a:prstGeom prst="rect">
            <a:avLst/>
          </a:prstGeom>
          <a:ln>
            <a:noFill/>
          </a:ln>
        </p:spPr>
      </p:pic>
      <p:sp>
        <p:nvSpPr>
          <p:cNvPr id="133" name="CustomShape 3"/>
          <p:cNvSpPr/>
          <p:nvPr/>
        </p:nvSpPr>
        <p:spPr>
          <a:xfrm>
            <a:off x="255600" y="2907360"/>
            <a:ext cx="5978520" cy="2982240"/>
          </a:xfrm>
          <a:prstGeom prst="rect">
            <a:avLst/>
          </a:prstGeom>
          <a:noFill/>
          <a:ln>
            <a:noFill/>
          </a:ln>
        </p:spPr>
        <p:style>
          <a:lnRef idx="0">
            <a:scrgbClr r="0" g="0" b="0"/>
          </a:lnRef>
          <a:fillRef idx="0">
            <a:scrgbClr r="0" g="0" b="0"/>
          </a:fillRef>
          <a:effectRef idx="0">
            <a:scrgbClr r="0" g="0" b="0"/>
          </a:effectRef>
          <a:fontRef idx="minor"/>
        </p:style>
        <p:txBody>
          <a:bodyPr>
            <a:noAutofit/>
          </a:bodyPr>
          <a:lstStyle/>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One of the things that makes the Raspberry Pi better for learning electronics than most other computers is its ability to control the voltage on several of its easily accessible pins. </a:t>
            </a:r>
            <a:endParaRPr lang="en-IN" sz="2400" b="0" strike="noStrike" spc="-1" dirty="0">
              <a:latin typeface="Arial"/>
            </a:endParaRPr>
          </a:p>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GIOP header contains outputs for 3.3V, 5V, Ground, and lots of General Purpose </a:t>
            </a:r>
            <a:r>
              <a:rPr lang="en-US" sz="2400" b="0" strike="noStrike" spc="-1" dirty="0" err="1">
                <a:solidFill>
                  <a:srgbClr val="212121"/>
                </a:solidFill>
                <a:latin typeface="Roboto Condensed"/>
              </a:rPr>
              <a:t>Input/Output</a:t>
            </a:r>
            <a:r>
              <a:rPr lang="en-US" sz="2400" b="0" strike="noStrike" spc="-1" dirty="0">
                <a:solidFill>
                  <a:srgbClr val="212121"/>
                </a:solidFill>
                <a:latin typeface="Roboto Condensed"/>
              </a:rPr>
              <a:t> (GPIO) pins!</a:t>
            </a:r>
            <a:endParaRPr lang="en-IN" sz="2400" b="0" strike="noStrike" spc="-1" dirty="0">
              <a:latin typeface="Arial"/>
            </a:endParaRPr>
          </a:p>
        </p:txBody>
      </p:sp>
    </p:spTree>
    <p:extLst>
      <p:ext uri="{BB962C8B-B14F-4D97-AF65-F5344CB8AC3E}">
        <p14:creationId xmlns:p14="http://schemas.microsoft.com/office/powerpoint/2010/main" val="2450397919"/>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1">
                                            <p:txEl>
                                              <p:pRg st="0" end="0"/>
                                            </p:txEl>
                                          </p:spTgt>
                                        </p:tgtEl>
                                        <p:attrNameLst>
                                          <p:attrName>style.visibility</p:attrName>
                                        </p:attrNameLst>
                                      </p:cBhvr>
                                      <p:to>
                                        <p:strVal val="visible"/>
                                      </p:to>
                                    </p:set>
                                    <p:animEffect transition="in" filter="fade">
                                      <p:cBhvr additive="repl">
                                        <p:cTn id="7" dur="500"/>
                                        <p:tgtEl>
                                          <p:spTgt spid="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31">
                                            <p:txEl>
                                              <p:pRg st="1" end="1"/>
                                            </p:txEl>
                                          </p:spTgt>
                                        </p:tgtEl>
                                        <p:attrNameLst>
                                          <p:attrName>style.visibility</p:attrName>
                                        </p:attrNameLst>
                                      </p:cBhvr>
                                      <p:to>
                                        <p:strVal val="visible"/>
                                      </p:to>
                                    </p:set>
                                    <p:animEffect transition="in" filter="fade">
                                      <p:cBhvr additive="repl">
                                        <p:cTn id="12" dur="500"/>
                                        <p:tgtEl>
                                          <p:spTgt spid="131">
                                            <p:txEl>
                                              <p:pRg st="1" end="1"/>
                                            </p:txEl>
                                          </p:spTgt>
                                        </p:tgtEl>
                                      </p:cBhvr>
                                    </p:animEffect>
                                  </p:childTnLst>
                                </p:cTn>
                              </p:par>
                              <p:par>
                                <p:cTn id="13" presetID="10" presetClass="entr"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animEffect transition="in" filter="fade">
                                      <p:cBhvr additive="repl">
                                        <p:cTn id="15" dur="500"/>
                                        <p:tgtEl>
                                          <p:spTgt spid="1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fill="hold" nodeType="clickEffect">
                                  <p:stCondLst>
                                    <p:cond delay="0"/>
                                  </p:stCondLst>
                                  <p:childTnLst>
                                    <p:set>
                                      <p:cBhvr>
                                        <p:cTn id="19" dur="1" fill="hold">
                                          <p:stCondLst>
                                            <p:cond delay="0"/>
                                          </p:stCondLst>
                                        </p:cTn>
                                        <p:tgtEl>
                                          <p:spTgt spid="131">
                                            <p:txEl>
                                              <p:pRg st="2" end="2"/>
                                            </p:txEl>
                                          </p:spTgt>
                                        </p:tgtEl>
                                        <p:attrNameLst>
                                          <p:attrName>style.visibility</p:attrName>
                                        </p:attrNameLst>
                                      </p:cBhvr>
                                      <p:to>
                                        <p:strVal val="visible"/>
                                      </p:to>
                                    </p:set>
                                    <p:animEffect transition="in" filter="fade">
                                      <p:cBhvr additive="repl">
                                        <p:cTn id="20" dur="500"/>
                                        <p:tgtEl>
                                          <p:spTgt spid="13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fill="hold" nodeType="clickEffect">
                                  <p:stCondLst>
                                    <p:cond delay="0"/>
                                  </p:stCondLst>
                                  <p:childTnLst>
                                    <p:set>
                                      <p:cBhvr>
                                        <p:cTn id="24" dur="1" fill="hold">
                                          <p:stCondLst>
                                            <p:cond delay="0"/>
                                          </p:stCondLst>
                                        </p:cTn>
                                        <p:tgtEl>
                                          <p:spTgt spid="133">
                                            <p:txEl>
                                              <p:pRg st="0" end="0"/>
                                            </p:txEl>
                                          </p:spTgt>
                                        </p:tgtEl>
                                        <p:attrNameLst>
                                          <p:attrName>style.visibility</p:attrName>
                                        </p:attrNameLst>
                                      </p:cBhvr>
                                      <p:to>
                                        <p:strVal val="visible"/>
                                      </p:to>
                                    </p:set>
                                    <p:animEffect transition="in" filter="fade">
                                      <p:cBhvr additive="repl">
                                        <p:cTn id="25" dur="500"/>
                                        <p:tgtEl>
                                          <p:spTgt spid="13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fill="hold" nodeType="clickEffect">
                                  <p:stCondLst>
                                    <p:cond delay="0"/>
                                  </p:stCondLst>
                                  <p:childTnLst>
                                    <p:set>
                                      <p:cBhvr>
                                        <p:cTn id="29" dur="1" fill="hold">
                                          <p:stCondLst>
                                            <p:cond delay="0"/>
                                          </p:stCondLst>
                                        </p:cTn>
                                        <p:tgtEl>
                                          <p:spTgt spid="133">
                                            <p:txEl>
                                              <p:pRg st="1" end="1"/>
                                            </p:txEl>
                                          </p:spTgt>
                                        </p:tgtEl>
                                        <p:attrNameLst>
                                          <p:attrName>style.visibility</p:attrName>
                                        </p:attrNameLst>
                                      </p:cBhvr>
                                      <p:to>
                                        <p:strVal val="visible"/>
                                      </p:to>
                                    </p:set>
                                    <p:animEffect transition="in" filter="fade">
                                      <p:cBhvr additive="repl">
                                        <p:cTn id="30" dur="500"/>
                                        <p:tgtEl>
                                          <p:spTgt spid="13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Programming </a:t>
            </a:r>
            <a:endParaRPr lang="en-US" sz="3400" b="0" strike="noStrike" spc="-1">
              <a:solidFill>
                <a:srgbClr val="212121"/>
              </a:solidFill>
              <a:latin typeface="Roboto Condensed"/>
            </a:endParaRPr>
          </a:p>
        </p:txBody>
      </p:sp>
      <p:sp>
        <p:nvSpPr>
          <p:cNvPr id="3" name="Content Placeholder 2"/>
          <p:cNvSpPr>
            <a:spLocks noGrp="1"/>
          </p:cNvSpPr>
          <p:nvPr>
            <p:ph idx="1"/>
          </p:nvPr>
        </p:nvSpPr>
        <p:spPr/>
        <p:txBody>
          <a:bodyPr/>
          <a:lstStyle/>
          <a:p>
            <a:pPr marL="343260" indent="-342900">
              <a:spcBef>
                <a:spcPts val="1001"/>
              </a:spcBef>
              <a:buClr>
                <a:srgbClr val="B84742"/>
              </a:buClr>
            </a:pPr>
            <a:r>
              <a:rPr lang="en-US" sz="2000" spc="-1" dirty="0">
                <a:solidFill>
                  <a:srgbClr val="212121"/>
                </a:solidFill>
              </a:rPr>
              <a:t>Python is a powerful programming language that’s easy to use easy to read and write and, with Raspberry </a:t>
            </a:r>
            <a:r>
              <a:rPr lang="en-US" sz="2000" spc="-1" dirty="0" smtClean="0">
                <a:solidFill>
                  <a:srgbClr val="212121"/>
                </a:solidFill>
              </a:rPr>
              <a:t>Pi.</a:t>
            </a:r>
          </a:p>
          <a:p>
            <a:pPr marL="343260" indent="-342900">
              <a:spcBef>
                <a:spcPts val="1001"/>
              </a:spcBef>
              <a:buClr>
                <a:srgbClr val="B84742"/>
              </a:buClr>
            </a:pPr>
            <a:r>
              <a:rPr lang="en-US" sz="2000" spc="-1" dirty="0" smtClean="0">
                <a:solidFill>
                  <a:srgbClr val="212121"/>
                </a:solidFill>
              </a:rPr>
              <a:t>Python </a:t>
            </a:r>
            <a:r>
              <a:rPr lang="en-US" sz="2000" spc="-1" dirty="0">
                <a:solidFill>
                  <a:srgbClr val="212121"/>
                </a:solidFill>
              </a:rPr>
              <a:t>syntax is clean, with an emphasis on readability, and uses standard English </a:t>
            </a:r>
            <a:r>
              <a:rPr lang="en-US" sz="2000" spc="-1" dirty="0" smtClean="0">
                <a:solidFill>
                  <a:srgbClr val="212121"/>
                </a:solidFill>
              </a:rPr>
              <a:t>keywords. To </a:t>
            </a:r>
            <a:r>
              <a:rPr lang="en-US" sz="2000" spc="-1" dirty="0">
                <a:solidFill>
                  <a:srgbClr val="212121"/>
                </a:solidFill>
              </a:rPr>
              <a:t>control hardware connected to the Raspberry Pi we will use Python.</a:t>
            </a:r>
          </a:p>
          <a:p>
            <a:pPr marL="343260" indent="-342900">
              <a:spcBef>
                <a:spcPts val="1001"/>
              </a:spcBef>
              <a:buClr>
                <a:srgbClr val="B84742"/>
              </a:buClr>
            </a:pPr>
            <a:r>
              <a:rPr lang="en-US" sz="2000" spc="-1" dirty="0">
                <a:solidFill>
                  <a:srgbClr val="212121"/>
                </a:solidFill>
              </a:rPr>
              <a:t>One should be familiar with some of the basics of Python, including literals, variables, operators, control flow, scope, and data structures.</a:t>
            </a:r>
          </a:p>
          <a:p>
            <a:pPr marL="343260" indent="-342900">
              <a:spcBef>
                <a:spcPts val="1001"/>
              </a:spcBef>
              <a:buClr>
                <a:srgbClr val="B84742"/>
              </a:buClr>
            </a:pPr>
            <a:r>
              <a:rPr lang="en-US" sz="2000" spc="-1" dirty="0">
                <a:solidFill>
                  <a:srgbClr val="212121"/>
                </a:solidFill>
              </a:rPr>
              <a:t>We'll use the </a:t>
            </a:r>
            <a:r>
              <a:rPr lang="en-US" sz="2000" spc="-1" dirty="0" err="1">
                <a:solidFill>
                  <a:srgbClr val="212121"/>
                </a:solidFill>
              </a:rPr>
              <a:t>RPi.GPIO</a:t>
            </a:r>
            <a:r>
              <a:rPr lang="en-US" sz="2000" spc="-1" dirty="0">
                <a:solidFill>
                  <a:srgbClr val="212121"/>
                </a:solidFill>
              </a:rPr>
              <a:t> module to control all the GPIO of Raspberry Pi </a:t>
            </a:r>
            <a:endParaRPr lang="en-US" sz="2000" spc="-1" dirty="0" smtClean="0">
              <a:solidFill>
                <a:srgbClr val="212121"/>
              </a:solidFill>
            </a:endParaRPr>
          </a:p>
          <a:p>
            <a:pPr marL="343260" indent="-342900">
              <a:spcBef>
                <a:spcPts val="1001"/>
              </a:spcBef>
              <a:buClr>
                <a:srgbClr val="B84742"/>
              </a:buClr>
            </a:pPr>
            <a:r>
              <a:rPr lang="en-US" sz="2000" spc="-1" dirty="0" smtClean="0">
                <a:solidFill>
                  <a:srgbClr val="212121"/>
                </a:solidFill>
              </a:rPr>
              <a:t>Pin Out </a:t>
            </a:r>
            <a:r>
              <a:rPr lang="en-US" sz="2000" spc="-1" dirty="0">
                <a:solidFill>
                  <a:srgbClr val="212121"/>
                </a:solidFill>
              </a:rPr>
              <a:t>in detail : https://pinout.xyz/</a:t>
            </a:r>
          </a:p>
          <a:p>
            <a:r>
              <a:rPr lang="en-US" sz="2000" b="1" dirty="0"/>
              <a:t>What do these numbers mean</a:t>
            </a:r>
            <a:r>
              <a:rPr lang="en-US" sz="2000" b="1" dirty="0" smtClean="0"/>
              <a:t>?</a:t>
            </a:r>
          </a:p>
          <a:p>
            <a:r>
              <a:rPr lang="en-US" sz="2000" dirty="0"/>
              <a:t>GPIO - General Purpose Input/Output, aka </a:t>
            </a:r>
            <a:r>
              <a:rPr lang="en-US" sz="2000" dirty="0">
                <a:solidFill>
                  <a:srgbClr val="C00000"/>
                </a:solidFill>
              </a:rPr>
              <a:t>"BCM" or "Broadcom". </a:t>
            </a:r>
            <a:r>
              <a:rPr lang="en-US" sz="2000" dirty="0" smtClean="0"/>
              <a:t>These </a:t>
            </a:r>
            <a:r>
              <a:rPr lang="en-US" sz="2000" dirty="0"/>
              <a:t>are the big numbers, e.g. "GPIO 22". </a:t>
            </a:r>
            <a:endParaRPr lang="en-US" sz="2000" dirty="0" smtClean="0"/>
          </a:p>
          <a:p>
            <a:pPr lvl="1"/>
            <a:r>
              <a:rPr lang="en-US" sz="1600" dirty="0" smtClean="0"/>
              <a:t>You'll </a:t>
            </a:r>
            <a:r>
              <a:rPr lang="en-US" sz="1600" dirty="0"/>
              <a:t>use these with </a:t>
            </a:r>
            <a:r>
              <a:rPr lang="en-US" sz="1600" dirty="0" err="1"/>
              <a:t>RPi.GPIO</a:t>
            </a:r>
            <a:r>
              <a:rPr lang="en-US" sz="1600" dirty="0"/>
              <a:t> and GPIO Zero.</a:t>
            </a:r>
          </a:p>
          <a:p>
            <a:r>
              <a:rPr lang="en-US" sz="2000" dirty="0"/>
              <a:t>Physical - or "Board" correspond to the pin's physical location on the header. </a:t>
            </a:r>
            <a:endParaRPr lang="en-US" sz="2000" dirty="0" smtClean="0"/>
          </a:p>
          <a:p>
            <a:pPr lvl="1"/>
            <a:r>
              <a:rPr lang="en-US" sz="1600" dirty="0" smtClean="0"/>
              <a:t>These </a:t>
            </a:r>
            <a:r>
              <a:rPr lang="en-US" sz="1600" dirty="0"/>
              <a:t>are the small numbers next to the header, e.g. "Physical Pin 15".</a:t>
            </a:r>
          </a:p>
          <a:p>
            <a:r>
              <a:rPr lang="en-US" sz="2000" b="1" dirty="0" err="1">
                <a:solidFill>
                  <a:srgbClr val="C00000"/>
                </a:solidFill>
              </a:rPr>
              <a:t>WiringPi</a:t>
            </a:r>
            <a:r>
              <a:rPr lang="en-US" sz="2000" dirty="0"/>
              <a:t> - for Gordon Henderson's Wiring Pi library</a:t>
            </a:r>
            <a:r>
              <a:rPr lang="en-US" sz="2000" dirty="0" smtClean="0"/>
              <a:t>. (Like Arduino lang.) </a:t>
            </a:r>
          </a:p>
          <a:p>
            <a:r>
              <a:rPr lang="en-US" sz="2000" dirty="0" smtClean="0"/>
              <a:t>Rev </a:t>
            </a:r>
            <a:r>
              <a:rPr lang="en-US" sz="2000" dirty="0"/>
              <a:t>1 Pi - alternate GPIO/BCM numbers for the original, 26-pin model "A" and "B" Pi.</a:t>
            </a:r>
          </a:p>
          <a:p>
            <a:pPr marL="0" indent="0">
              <a:buNone/>
            </a:pPr>
            <a:endParaRPr lang="en-US" sz="2000" b="1" dirty="0"/>
          </a:p>
          <a:p>
            <a:pPr marL="0" indent="0">
              <a:buNone/>
            </a:pPr>
            <a:endParaRPr lang="en-IN" sz="2000" dirty="0"/>
          </a:p>
        </p:txBody>
      </p:sp>
    </p:spTree>
    <p:extLst>
      <p:ext uri="{BB962C8B-B14F-4D97-AF65-F5344CB8AC3E}">
        <p14:creationId xmlns:p14="http://schemas.microsoft.com/office/powerpoint/2010/main" val="3568871425"/>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40 Pin (Raspberry Pi 4)  </a:t>
            </a:r>
            <a:endParaRPr lang="en-IN" dirty="0"/>
          </a:p>
        </p:txBody>
      </p:sp>
      <p:pic>
        <p:nvPicPr>
          <p:cNvPr id="1026" name="Picture 2" descr="https://linuxhint.com/wp-content/uploads/2022/09/Raspberry-Pi-4-GPIO-Pinout-1.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8698"/>
          <a:stretch/>
        </p:blipFill>
        <p:spPr bwMode="auto">
          <a:xfrm>
            <a:off x="502638" y="919923"/>
            <a:ext cx="9534347"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69904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40 Pin (Raspberry Pi 4)  </a:t>
            </a:r>
            <a:endParaRPr lang="en-IN" dirty="0"/>
          </a:p>
        </p:txBody>
      </p:sp>
      <p:pic>
        <p:nvPicPr>
          <p:cNvPr id="1026" name="Picture 2" descr="https://linuxhint.com/wp-content/uploads/2022/09/Raspberry-Pi-4-GPIO-Pinout-1.png"/>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02" t="51408" r="-3502" b="2247"/>
          <a:stretch/>
        </p:blipFill>
        <p:spPr bwMode="auto">
          <a:xfrm>
            <a:off x="408768" y="1147576"/>
            <a:ext cx="9937867" cy="526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6268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Examples of 8-bit µC</a:t>
            </a:r>
          </a:p>
        </p:txBody>
      </p:sp>
      <p:sp>
        <p:nvSpPr>
          <p:cNvPr id="3" name="Content Placeholder 2"/>
          <p:cNvSpPr>
            <a:spLocks noGrp="1"/>
          </p:cNvSpPr>
          <p:nvPr>
            <p:ph idx="1"/>
          </p:nvPr>
        </p:nvSpPr>
        <p:spPr/>
        <p:txBody>
          <a:bodyPr/>
          <a:lstStyle/>
          <a:p>
            <a:pPr marL="265113" lvl="1" indent="-265113">
              <a:buFont typeface="Wingdings" panose="05000000000000000000" pitchFamily="2" charset="2"/>
              <a:buChar char="§"/>
            </a:pPr>
            <a:r>
              <a:rPr lang="en-US" sz="2400" dirty="0"/>
              <a:t>Motorola’s 6811</a:t>
            </a:r>
          </a:p>
          <a:p>
            <a:pPr marL="265113" lvl="1" indent="-265113">
              <a:buFont typeface="Wingdings" panose="05000000000000000000" pitchFamily="2" charset="2"/>
              <a:buChar char="§"/>
            </a:pPr>
            <a:r>
              <a:rPr lang="en-US" sz="2400" dirty="0"/>
              <a:t>Intel’s 8051</a:t>
            </a:r>
          </a:p>
          <a:p>
            <a:pPr marL="265113" lvl="1" indent="-265113">
              <a:buFont typeface="Wingdings" panose="05000000000000000000" pitchFamily="2" charset="2"/>
              <a:buChar char="§"/>
            </a:pPr>
            <a:r>
              <a:rPr lang="en-US" sz="2400" dirty="0" err="1"/>
              <a:t>Zilog’s</a:t>
            </a:r>
            <a:r>
              <a:rPr lang="en-US" sz="2400" dirty="0"/>
              <a:t> Z8</a:t>
            </a:r>
          </a:p>
          <a:p>
            <a:pPr marL="265113" lvl="1" indent="-265113">
              <a:buFont typeface="Wingdings" panose="05000000000000000000" pitchFamily="2" charset="2"/>
              <a:buChar char="§"/>
            </a:pPr>
            <a:r>
              <a:rPr lang="en-US" sz="2400" dirty="0"/>
              <a:t>Microchip’s PIC</a:t>
            </a:r>
          </a:p>
          <a:p>
            <a:pPr marL="0" indent="0">
              <a:buNone/>
            </a:pPr>
            <a:endParaRPr lang="en-US" dirty="0"/>
          </a:p>
        </p:txBody>
      </p:sp>
      <p:sp>
        <p:nvSpPr>
          <p:cNvPr id="5" name="Content Placeholder 2"/>
          <p:cNvSpPr txBox="1">
            <a:spLocks/>
          </p:cNvSpPr>
          <p:nvPr/>
        </p:nvSpPr>
        <p:spPr>
          <a:xfrm>
            <a:off x="457200" y="1600200"/>
            <a:ext cx="4267200" cy="24384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10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10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10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3738" lvl="1" indent="-457200">
              <a:buFont typeface="Wingdings" panose="05000000000000000000" pitchFamily="2" charset="2"/>
              <a:buChar char="§"/>
            </a:pPr>
            <a:endParaRPr lang="en-US" dirty="0"/>
          </a:p>
        </p:txBody>
      </p:sp>
      <p:sp>
        <p:nvSpPr>
          <p:cNvPr id="4" name="Rounded Rectangle 3"/>
          <p:cNvSpPr/>
          <p:nvPr/>
        </p:nvSpPr>
        <p:spPr>
          <a:xfrm>
            <a:off x="3310129" y="876144"/>
            <a:ext cx="7424927" cy="4718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5113" lvl="1" indent="-265113" algn="just">
              <a:lnSpc>
                <a:spcPct val="90000"/>
              </a:lnSpc>
              <a:spcBef>
                <a:spcPts val="1000"/>
              </a:spcBef>
              <a:buClr>
                <a:schemeClr val="accent6"/>
              </a:buClr>
              <a:buSzPct val="100000"/>
              <a:buFont typeface="Wingdings" panose="05000000000000000000" pitchFamily="2" charset="2"/>
              <a:buChar char="§"/>
              <a:defRPr/>
            </a:pPr>
            <a:endParaRPr lang="en-US" sz="2400" dirty="0" smtClean="0"/>
          </a:p>
          <a:p>
            <a:pPr marL="265113" lvl="1" indent="-265113">
              <a:lnSpc>
                <a:spcPct val="90000"/>
              </a:lnSpc>
              <a:spcBef>
                <a:spcPts val="1000"/>
              </a:spcBef>
              <a:buClr>
                <a:schemeClr val="accent6"/>
              </a:buClr>
              <a:buSzPct val="100000"/>
              <a:buFont typeface="Wingdings" panose="05000000000000000000" pitchFamily="2" charset="2"/>
              <a:buChar char="§"/>
              <a:defRPr/>
            </a:pPr>
            <a:r>
              <a:rPr lang="en-US" sz="2400" dirty="0" smtClean="0"/>
              <a:t>The </a:t>
            </a:r>
            <a:r>
              <a:rPr lang="en-US" sz="2400" dirty="0"/>
              <a:t>8051 family has the largest number of diversified </a:t>
            </a:r>
            <a:r>
              <a:rPr lang="en-US" sz="2400" dirty="0" smtClean="0"/>
              <a:t/>
            </a:r>
            <a:br>
              <a:rPr lang="en-US" sz="2400" dirty="0" smtClean="0"/>
            </a:br>
            <a:r>
              <a:rPr lang="en-US" sz="2400" dirty="0" smtClean="0"/>
              <a:t>(</a:t>
            </a:r>
            <a:r>
              <a:rPr lang="en-US" sz="2400" dirty="0"/>
              <a:t>multiple source) suppliers:</a:t>
            </a:r>
          </a:p>
          <a:p>
            <a:pPr marL="722313" lvl="2" indent="-265113" algn="just">
              <a:lnSpc>
                <a:spcPct val="90000"/>
              </a:lnSpc>
              <a:spcBef>
                <a:spcPts val="1000"/>
              </a:spcBef>
              <a:buClr>
                <a:schemeClr val="accent6"/>
              </a:buClr>
              <a:buSzPct val="100000"/>
              <a:buFont typeface="Wingdings" panose="05000000000000000000" pitchFamily="2" charset="2"/>
              <a:buChar char="§"/>
              <a:defRPr/>
            </a:pPr>
            <a:r>
              <a:rPr lang="en-US" sz="2400" dirty="0"/>
              <a:t>Intel (original)</a:t>
            </a:r>
          </a:p>
          <a:p>
            <a:pPr marL="722313" lvl="2" indent="-265113" algn="just">
              <a:lnSpc>
                <a:spcPct val="90000"/>
              </a:lnSpc>
              <a:spcBef>
                <a:spcPts val="1000"/>
              </a:spcBef>
              <a:buClr>
                <a:schemeClr val="accent6"/>
              </a:buClr>
              <a:buSzPct val="100000"/>
              <a:buFont typeface="Wingdings" panose="05000000000000000000" pitchFamily="2" charset="2"/>
              <a:buChar char="§"/>
              <a:defRPr/>
            </a:pPr>
            <a:r>
              <a:rPr lang="en-US" sz="2400" dirty="0"/>
              <a:t>ATMEL</a:t>
            </a:r>
          </a:p>
          <a:p>
            <a:pPr marL="722313" lvl="2" indent="-265113" algn="just">
              <a:lnSpc>
                <a:spcPct val="90000"/>
              </a:lnSpc>
              <a:spcBef>
                <a:spcPts val="1000"/>
              </a:spcBef>
              <a:buClr>
                <a:schemeClr val="accent6"/>
              </a:buClr>
              <a:buSzPct val="100000"/>
              <a:buFont typeface="Wingdings" panose="05000000000000000000" pitchFamily="2" charset="2"/>
              <a:buChar char="§"/>
              <a:defRPr/>
            </a:pPr>
            <a:r>
              <a:rPr lang="en-US" sz="2400" dirty="0"/>
              <a:t>Philips/</a:t>
            </a:r>
            <a:r>
              <a:rPr lang="en-US" sz="2400" dirty="0" err="1"/>
              <a:t>Signetics</a:t>
            </a:r>
            <a:endParaRPr lang="en-US" sz="2400" dirty="0"/>
          </a:p>
          <a:p>
            <a:pPr marL="722313" lvl="2" indent="-265113" algn="just">
              <a:lnSpc>
                <a:spcPct val="90000"/>
              </a:lnSpc>
              <a:spcBef>
                <a:spcPts val="1000"/>
              </a:spcBef>
              <a:buClr>
                <a:schemeClr val="accent6"/>
              </a:buClr>
              <a:buSzPct val="100000"/>
              <a:buFont typeface="Wingdings" panose="05000000000000000000" pitchFamily="2" charset="2"/>
              <a:buChar char="§"/>
              <a:defRPr/>
            </a:pPr>
            <a:r>
              <a:rPr lang="en-US" sz="2400" dirty="0"/>
              <a:t>AMD</a:t>
            </a:r>
          </a:p>
          <a:p>
            <a:pPr marL="722313" lvl="2" indent="-265113" algn="just">
              <a:lnSpc>
                <a:spcPct val="90000"/>
              </a:lnSpc>
              <a:spcBef>
                <a:spcPts val="1000"/>
              </a:spcBef>
              <a:buClr>
                <a:schemeClr val="accent6"/>
              </a:buClr>
              <a:buSzPct val="100000"/>
              <a:buFont typeface="Wingdings" panose="05000000000000000000" pitchFamily="2" charset="2"/>
              <a:buChar char="§"/>
              <a:defRPr/>
            </a:pPr>
            <a:r>
              <a:rPr lang="en-US" sz="2400" dirty="0"/>
              <a:t>Infineon (formerly Siemens)</a:t>
            </a:r>
          </a:p>
          <a:p>
            <a:pPr marL="722313" lvl="2" indent="-265113" algn="just">
              <a:lnSpc>
                <a:spcPct val="90000"/>
              </a:lnSpc>
              <a:spcBef>
                <a:spcPts val="1000"/>
              </a:spcBef>
              <a:buClr>
                <a:schemeClr val="accent6"/>
              </a:buClr>
              <a:buSzPct val="100000"/>
              <a:buFont typeface="Wingdings" panose="05000000000000000000" pitchFamily="2" charset="2"/>
              <a:buChar char="§"/>
              <a:defRPr/>
            </a:pPr>
            <a:r>
              <a:rPr lang="en-US" sz="2400" dirty="0" smtClean="0"/>
              <a:t>Dallas </a:t>
            </a:r>
            <a:r>
              <a:rPr lang="en-US" sz="2400" dirty="0"/>
              <a:t>Semiconductor/Maxim</a:t>
            </a:r>
          </a:p>
          <a:p>
            <a:pPr algn="ctr"/>
            <a:endParaRPr lang="en-IN" dirty="0"/>
          </a:p>
        </p:txBody>
      </p:sp>
      <p:pic>
        <p:nvPicPr>
          <p:cNvPr id="11" name="Picture 10"/>
          <p:cNvPicPr>
            <a:picLocks noChangeAspect="1"/>
          </p:cNvPicPr>
          <p:nvPr/>
        </p:nvPicPr>
        <p:blipFill>
          <a:blip r:embed="rId2">
            <a:clrChange>
              <a:clrFrom>
                <a:srgbClr val="FFFFFF"/>
              </a:clrFrom>
              <a:clrTo>
                <a:srgbClr val="FFFFFF">
                  <a:alpha val="0"/>
                </a:srgbClr>
              </a:clrTo>
            </a:clrChange>
          </a:blip>
          <a:stretch>
            <a:fillRect/>
          </a:stretch>
        </p:blipFill>
        <p:spPr>
          <a:xfrm>
            <a:off x="74717" y="4762656"/>
            <a:ext cx="1645937" cy="1777612"/>
          </a:xfrm>
          <a:prstGeom prst="rect">
            <a:avLst/>
          </a:prstGeom>
        </p:spPr>
      </p:pic>
    </p:spTree>
    <p:extLst>
      <p:ext uri="{BB962C8B-B14F-4D97-AF65-F5344CB8AC3E}">
        <p14:creationId xmlns:p14="http://schemas.microsoft.com/office/powerpoint/2010/main" val="7489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Python Programming for GPIO</a:t>
            </a:r>
            <a:endParaRPr lang="en-US" sz="3400" b="0" strike="noStrike" spc="-1">
              <a:solidFill>
                <a:srgbClr val="212121"/>
              </a:solidFill>
              <a:latin typeface="Roboto Condensed"/>
            </a:endParaRPr>
          </a:p>
        </p:txBody>
      </p:sp>
      <p:sp>
        <p:nvSpPr>
          <p:cNvPr id="3" name="Content Placeholder 2"/>
          <p:cNvSpPr>
            <a:spLocks noGrp="1"/>
          </p:cNvSpPr>
          <p:nvPr>
            <p:ph idx="1"/>
          </p:nvPr>
        </p:nvSpPr>
        <p:spPr/>
        <p:txBody>
          <a:bodyPr/>
          <a:lstStyle/>
          <a:p>
            <a:pPr marL="343260" indent="-342900">
              <a:spcBef>
                <a:spcPts val="1001"/>
              </a:spcBef>
              <a:buClr>
                <a:srgbClr val="B84742"/>
              </a:buClr>
            </a:pPr>
            <a:r>
              <a:rPr lang="en-US" spc="-1" dirty="0">
                <a:solidFill>
                  <a:srgbClr val="212121"/>
                </a:solidFill>
              </a:rPr>
              <a:t>Import the </a:t>
            </a:r>
            <a:r>
              <a:rPr lang="en-US" spc="-1" dirty="0" err="1">
                <a:solidFill>
                  <a:srgbClr val="212121"/>
                </a:solidFill>
              </a:rPr>
              <a:t>Rpi.GPIO</a:t>
            </a:r>
            <a:r>
              <a:rPr lang="en-US" spc="-1" dirty="0">
                <a:solidFill>
                  <a:srgbClr val="212121"/>
                </a:solidFill>
              </a:rPr>
              <a:t> module</a:t>
            </a:r>
          </a:p>
          <a:p>
            <a:pPr marL="809640" lvl="1" indent="-352080">
              <a:spcBef>
                <a:spcPts val="499"/>
              </a:spcBef>
              <a:buClr>
                <a:srgbClr val="B84742"/>
              </a:buClr>
              <a:buFont typeface="Wingdings" panose="05000000000000000000" pitchFamily="2" charset="2"/>
              <a:buChar char="§"/>
            </a:pPr>
            <a:r>
              <a:rPr lang="en-US" b="1" spc="-1" dirty="0">
                <a:solidFill>
                  <a:srgbClr val="C00000"/>
                </a:solidFill>
              </a:rPr>
              <a:t>import </a:t>
            </a:r>
            <a:r>
              <a:rPr lang="en-US" b="1" spc="-1" dirty="0" err="1">
                <a:solidFill>
                  <a:srgbClr val="C00000"/>
                </a:solidFill>
              </a:rPr>
              <a:t>RPi.GPIO</a:t>
            </a:r>
            <a:r>
              <a:rPr lang="en-US" b="1" spc="-1" dirty="0">
                <a:solidFill>
                  <a:srgbClr val="C00000"/>
                </a:solidFill>
              </a:rPr>
              <a:t> as GPIO</a:t>
            </a:r>
          </a:p>
          <a:p>
            <a:pPr marL="343260" indent="-342900">
              <a:spcBef>
                <a:spcPts val="1001"/>
              </a:spcBef>
              <a:buClr>
                <a:srgbClr val="B84742"/>
              </a:buClr>
            </a:pPr>
            <a:r>
              <a:rPr lang="en-US" spc="-1" dirty="0">
                <a:solidFill>
                  <a:srgbClr val="212121"/>
                </a:solidFill>
              </a:rPr>
              <a:t>Pin Numbering Declaration</a:t>
            </a:r>
          </a:p>
          <a:p>
            <a:pPr marL="809640" lvl="1" indent="-352080">
              <a:spcBef>
                <a:spcPts val="499"/>
              </a:spcBef>
              <a:buClr>
                <a:srgbClr val="B84742"/>
              </a:buClr>
              <a:buFont typeface="Wingdings" panose="05000000000000000000" pitchFamily="2" charset="2"/>
              <a:buChar char="§"/>
            </a:pPr>
            <a:r>
              <a:rPr lang="en-US" sz="2400" spc="-1" dirty="0">
                <a:solidFill>
                  <a:srgbClr val="212121"/>
                </a:solidFill>
              </a:rPr>
              <a:t>After you've included the </a:t>
            </a:r>
            <a:r>
              <a:rPr lang="en-US" sz="2400" spc="-1" dirty="0" err="1">
                <a:solidFill>
                  <a:srgbClr val="C00000"/>
                </a:solidFill>
              </a:rPr>
              <a:t>RPi.GPIO</a:t>
            </a:r>
            <a:r>
              <a:rPr lang="en-US" sz="2400" spc="-1" dirty="0">
                <a:solidFill>
                  <a:srgbClr val="212121"/>
                </a:solidFill>
              </a:rPr>
              <a:t> module, the next step is to determine which of the two pin-numbering schemes you want to use:</a:t>
            </a:r>
          </a:p>
          <a:p>
            <a:pPr marL="1200510" lvl="2" indent="-285750">
              <a:spcBef>
                <a:spcPts val="499"/>
              </a:spcBef>
              <a:buClr>
                <a:srgbClr val="B84742"/>
              </a:buClr>
            </a:pPr>
            <a:r>
              <a:rPr lang="en-US" sz="2000" spc="-1" dirty="0">
                <a:solidFill>
                  <a:srgbClr val="C00000"/>
                </a:solidFill>
              </a:rPr>
              <a:t>GPIO.BOARD </a:t>
            </a:r>
            <a:r>
              <a:rPr lang="en-US" sz="2000" spc="-1" dirty="0">
                <a:solidFill>
                  <a:srgbClr val="212121"/>
                </a:solidFill>
              </a:rPr>
              <a:t>-- Board numbering scheme. </a:t>
            </a:r>
            <a:r>
              <a:rPr lang="en-US" sz="2000" spc="-1" dirty="0" smtClean="0">
                <a:solidFill>
                  <a:srgbClr val="212121"/>
                </a:solidFill>
              </a:rPr>
              <a:t>(Physical)</a:t>
            </a:r>
          </a:p>
          <a:p>
            <a:pPr marL="1657710" lvl="3" indent="-285750">
              <a:spcBef>
                <a:spcPts val="499"/>
              </a:spcBef>
              <a:buClr>
                <a:srgbClr val="B84742"/>
              </a:buClr>
            </a:pPr>
            <a:r>
              <a:rPr lang="en-US" sz="1800" spc="-1" dirty="0" smtClean="0">
                <a:solidFill>
                  <a:srgbClr val="212121"/>
                </a:solidFill>
              </a:rPr>
              <a:t>The </a:t>
            </a:r>
            <a:r>
              <a:rPr lang="en-US" sz="1800" spc="-1" dirty="0">
                <a:solidFill>
                  <a:srgbClr val="212121"/>
                </a:solidFill>
              </a:rPr>
              <a:t>pin numbers follow the pin numbers on header P1.</a:t>
            </a:r>
          </a:p>
          <a:p>
            <a:pPr marL="1200510" lvl="2" indent="-285750">
              <a:spcBef>
                <a:spcPts val="499"/>
              </a:spcBef>
              <a:buClr>
                <a:srgbClr val="B84742"/>
              </a:buClr>
            </a:pPr>
            <a:r>
              <a:rPr lang="en-US" sz="2000" spc="-1" dirty="0">
                <a:solidFill>
                  <a:srgbClr val="C00000"/>
                </a:solidFill>
              </a:rPr>
              <a:t>GPIO.BCM</a:t>
            </a:r>
            <a:r>
              <a:rPr lang="en-US" sz="2000" spc="-1" dirty="0">
                <a:solidFill>
                  <a:srgbClr val="212121"/>
                </a:solidFill>
              </a:rPr>
              <a:t> -- Broadcom chip-specific pin numbers. </a:t>
            </a:r>
            <a:r>
              <a:rPr lang="en-US" sz="2000" spc="-1" dirty="0" smtClean="0">
                <a:solidFill>
                  <a:srgbClr val="212121"/>
                </a:solidFill>
              </a:rPr>
              <a:t>(Broadcom)</a:t>
            </a:r>
          </a:p>
          <a:p>
            <a:pPr marL="1657710" lvl="3" indent="-285750">
              <a:spcBef>
                <a:spcPts val="499"/>
              </a:spcBef>
              <a:buClr>
                <a:srgbClr val="B84742"/>
              </a:buClr>
            </a:pPr>
            <a:r>
              <a:rPr lang="en-US" sz="1800" spc="-1" dirty="0" smtClean="0">
                <a:solidFill>
                  <a:srgbClr val="212121"/>
                </a:solidFill>
              </a:rPr>
              <a:t>These </a:t>
            </a:r>
            <a:r>
              <a:rPr lang="en-US" sz="1800" spc="-1" dirty="0">
                <a:solidFill>
                  <a:srgbClr val="212121"/>
                </a:solidFill>
              </a:rPr>
              <a:t>pin numbers follow the lower-level numbering system defined by the Raspberry Pi's Broadcom-chip brain.</a:t>
            </a:r>
          </a:p>
          <a:p>
            <a:pPr marL="343260" indent="-342900">
              <a:spcBef>
                <a:spcPts val="1001"/>
              </a:spcBef>
              <a:buClr>
                <a:srgbClr val="B84742"/>
              </a:buClr>
            </a:pPr>
            <a:r>
              <a:rPr lang="en-US" spc="-1" dirty="0">
                <a:solidFill>
                  <a:srgbClr val="212121"/>
                </a:solidFill>
              </a:rPr>
              <a:t>To specify in your code which number-system is being used, use the </a:t>
            </a:r>
            <a:r>
              <a:rPr lang="en-US" spc="-1" dirty="0" err="1">
                <a:solidFill>
                  <a:srgbClr val="212121"/>
                </a:solidFill>
              </a:rPr>
              <a:t>GPIO.setmode</a:t>
            </a:r>
            <a:r>
              <a:rPr lang="en-US" spc="-1" dirty="0">
                <a:solidFill>
                  <a:srgbClr val="212121"/>
                </a:solidFill>
              </a:rPr>
              <a:t>() function. </a:t>
            </a:r>
          </a:p>
          <a:p>
            <a:pPr marL="809640" lvl="1" indent="-352080">
              <a:spcBef>
                <a:spcPts val="499"/>
              </a:spcBef>
              <a:buClr>
                <a:srgbClr val="B84742"/>
              </a:buClr>
              <a:buFont typeface="Wingdings" panose="05000000000000000000" pitchFamily="2" charset="2"/>
              <a:buChar char="§"/>
            </a:pPr>
            <a:r>
              <a:rPr lang="en-US" sz="2400" spc="-1" dirty="0" err="1">
                <a:solidFill>
                  <a:srgbClr val="C00000"/>
                </a:solidFill>
              </a:rPr>
              <a:t>GPIO.setmode</a:t>
            </a:r>
            <a:r>
              <a:rPr lang="en-US" sz="2400" spc="-1" dirty="0">
                <a:solidFill>
                  <a:srgbClr val="C00000"/>
                </a:solidFill>
              </a:rPr>
              <a:t>(GPIO.BCM)</a:t>
            </a:r>
          </a:p>
          <a:p>
            <a:pPr marL="343260" indent="-342900">
              <a:spcBef>
                <a:spcPts val="1001"/>
              </a:spcBef>
              <a:buClr>
                <a:srgbClr val="B84742"/>
              </a:buClr>
            </a:pPr>
            <a:r>
              <a:rPr lang="en-US" spc="-1" dirty="0">
                <a:solidFill>
                  <a:srgbClr val="212121"/>
                </a:solidFill>
              </a:rPr>
              <a:t>Both the </a:t>
            </a:r>
            <a:r>
              <a:rPr lang="en-US" spc="-1" dirty="0">
                <a:solidFill>
                  <a:srgbClr val="C00000"/>
                </a:solidFill>
              </a:rPr>
              <a:t>import </a:t>
            </a:r>
            <a:r>
              <a:rPr lang="en-US" spc="-1" dirty="0">
                <a:solidFill>
                  <a:srgbClr val="212121"/>
                </a:solidFill>
              </a:rPr>
              <a:t>and </a:t>
            </a:r>
            <a:r>
              <a:rPr lang="en-US" spc="-1" dirty="0" err="1">
                <a:solidFill>
                  <a:srgbClr val="C00000"/>
                </a:solidFill>
              </a:rPr>
              <a:t>setmode</a:t>
            </a:r>
            <a:r>
              <a:rPr lang="en-US" spc="-1" dirty="0">
                <a:solidFill>
                  <a:srgbClr val="212121"/>
                </a:solidFill>
              </a:rPr>
              <a:t> lines of code are required, if you want to use Python.</a:t>
            </a:r>
          </a:p>
          <a:p>
            <a:pPr marL="0" indent="0">
              <a:buNone/>
            </a:pPr>
            <a:endParaRPr lang="en-IN" dirty="0"/>
          </a:p>
        </p:txBody>
      </p:sp>
    </p:spTree>
    <p:extLst>
      <p:ext uri="{BB962C8B-B14F-4D97-AF65-F5344CB8AC3E}">
        <p14:creationId xmlns:p14="http://schemas.microsoft.com/office/powerpoint/2010/main" val="340965647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Python Programming for GPIO</a:t>
            </a:r>
            <a:endParaRPr lang="en-US" sz="3400" b="0" strike="noStrike" spc="-1">
              <a:solidFill>
                <a:srgbClr val="212121"/>
              </a:solidFill>
              <a:latin typeface="Roboto Condensed"/>
            </a:endParaRPr>
          </a:p>
        </p:txBody>
      </p:sp>
      <p:sp>
        <p:nvSpPr>
          <p:cNvPr id="3" name="Content Placeholder 2"/>
          <p:cNvSpPr>
            <a:spLocks noGrp="1"/>
          </p:cNvSpPr>
          <p:nvPr>
            <p:ph idx="1"/>
          </p:nvPr>
        </p:nvSpPr>
        <p:spPr/>
        <p:txBody>
          <a:bodyPr/>
          <a:lstStyle/>
          <a:p>
            <a:pPr marL="343260" indent="-342900">
              <a:spcBef>
                <a:spcPts val="1001"/>
              </a:spcBef>
              <a:buClr>
                <a:srgbClr val="B84742"/>
              </a:buClr>
            </a:pPr>
            <a:r>
              <a:rPr lang="en-US" sz="2800" spc="-1" dirty="0">
                <a:solidFill>
                  <a:srgbClr val="212121"/>
                </a:solidFill>
              </a:rPr>
              <a:t>Setting a Pin Mode</a:t>
            </a:r>
          </a:p>
          <a:p>
            <a:pPr marL="800460" lvl="1" indent="-342900">
              <a:spcBef>
                <a:spcPts val="499"/>
              </a:spcBef>
              <a:buClr>
                <a:srgbClr val="B84742"/>
              </a:buClr>
              <a:buFont typeface="Wingdings" panose="05000000000000000000" pitchFamily="2" charset="2"/>
              <a:buChar char="§"/>
            </a:pPr>
            <a:r>
              <a:rPr lang="en-US" sz="2400" spc="-1" dirty="0" smtClean="0">
                <a:solidFill>
                  <a:srgbClr val="212121"/>
                </a:solidFill>
              </a:rPr>
              <a:t>Similar </a:t>
            </a:r>
            <a:r>
              <a:rPr lang="en-US" sz="2400" spc="-1" dirty="0">
                <a:solidFill>
                  <a:srgbClr val="212121"/>
                </a:solidFill>
              </a:rPr>
              <a:t>to declare a "pin mode" in Arduino before you can use it as either an input or output. </a:t>
            </a:r>
          </a:p>
          <a:p>
            <a:pPr marL="800460" lvl="1" indent="-342900">
              <a:spcBef>
                <a:spcPts val="499"/>
              </a:spcBef>
              <a:buClr>
                <a:srgbClr val="B84742"/>
              </a:buClr>
              <a:buFont typeface="Wingdings" panose="05000000000000000000" pitchFamily="2" charset="2"/>
              <a:buChar char="§"/>
            </a:pPr>
            <a:r>
              <a:rPr lang="en-US" sz="2400" spc="-1" dirty="0">
                <a:solidFill>
                  <a:srgbClr val="212121"/>
                </a:solidFill>
              </a:rPr>
              <a:t>To set a pin mode, use the setup([pin], [GPIO.IN, GPIO.OUT] function. </a:t>
            </a:r>
          </a:p>
          <a:p>
            <a:pPr marL="800460" lvl="1" indent="-342900">
              <a:spcBef>
                <a:spcPts val="499"/>
              </a:spcBef>
              <a:buClr>
                <a:srgbClr val="B84742"/>
              </a:buClr>
              <a:buFont typeface="Wingdings" panose="05000000000000000000" pitchFamily="2" charset="2"/>
              <a:buChar char="§"/>
            </a:pPr>
            <a:r>
              <a:rPr lang="en-US" sz="2400" spc="-1" dirty="0">
                <a:solidFill>
                  <a:srgbClr val="212121"/>
                </a:solidFill>
              </a:rPr>
              <a:t>So, if you want to set pin 18 as an output, </a:t>
            </a:r>
          </a:p>
          <a:p>
            <a:pPr marL="1257300" indent="-342900">
              <a:spcBef>
                <a:spcPts val="499"/>
              </a:spcBef>
              <a:tabLst>
                <a:tab pos="0" algn="l"/>
              </a:tabLst>
            </a:pPr>
            <a:r>
              <a:rPr lang="en-US" sz="2000" spc="-1" dirty="0" err="1">
                <a:solidFill>
                  <a:srgbClr val="C00000"/>
                </a:solidFill>
              </a:rPr>
              <a:t>GPIO.setup</a:t>
            </a:r>
            <a:r>
              <a:rPr lang="en-US" sz="2000" spc="-1" dirty="0">
                <a:solidFill>
                  <a:srgbClr val="C00000"/>
                </a:solidFill>
              </a:rPr>
              <a:t>(18, GPIO.OUT)</a:t>
            </a:r>
          </a:p>
          <a:p>
            <a:pPr marL="343260" indent="-342900">
              <a:spcBef>
                <a:spcPts val="1001"/>
              </a:spcBef>
              <a:buClr>
                <a:srgbClr val="B84742"/>
              </a:buClr>
              <a:tabLst>
                <a:tab pos="0" algn="l"/>
              </a:tabLst>
            </a:pPr>
            <a:r>
              <a:rPr lang="en-US" sz="2800" spc="-1" dirty="0" smtClean="0">
                <a:solidFill>
                  <a:srgbClr val="212121"/>
                </a:solidFill>
              </a:rPr>
              <a:t>Digital Outputs</a:t>
            </a:r>
            <a:endParaRPr lang="en-US" sz="2400" spc="-1" dirty="0">
              <a:solidFill>
                <a:srgbClr val="212121"/>
              </a:solidFill>
            </a:endParaRPr>
          </a:p>
          <a:p>
            <a:pPr marL="800460" lvl="1" indent="-342900">
              <a:spcBef>
                <a:spcPts val="499"/>
              </a:spcBef>
              <a:buClr>
                <a:srgbClr val="B84742"/>
              </a:buClr>
              <a:buFont typeface="Wingdings" panose="05000000000000000000" pitchFamily="2" charset="2"/>
              <a:buChar char="§"/>
              <a:tabLst>
                <a:tab pos="0" algn="l"/>
              </a:tabLst>
            </a:pPr>
            <a:r>
              <a:rPr lang="en-US" sz="2400" spc="-1" dirty="0">
                <a:solidFill>
                  <a:srgbClr val="212121"/>
                </a:solidFill>
              </a:rPr>
              <a:t>To write a pin high or low, use the </a:t>
            </a:r>
            <a:r>
              <a:rPr lang="en-US" sz="2400" spc="-1" dirty="0" err="1">
                <a:solidFill>
                  <a:srgbClr val="212121"/>
                </a:solidFill>
              </a:rPr>
              <a:t>GPIO.output</a:t>
            </a:r>
            <a:r>
              <a:rPr lang="en-US" sz="2400" spc="-1" dirty="0">
                <a:solidFill>
                  <a:srgbClr val="212121"/>
                </a:solidFill>
              </a:rPr>
              <a:t>([pin], [GPIO.LOW, GPIO.HIGH]) function. </a:t>
            </a:r>
          </a:p>
          <a:p>
            <a:pPr marL="800460" lvl="1" indent="-342900">
              <a:spcBef>
                <a:spcPts val="499"/>
              </a:spcBef>
              <a:buClr>
                <a:srgbClr val="B84742"/>
              </a:buClr>
              <a:buFont typeface="Wingdings" panose="05000000000000000000" pitchFamily="2" charset="2"/>
              <a:buChar char="§"/>
              <a:tabLst>
                <a:tab pos="0" algn="l"/>
              </a:tabLst>
            </a:pPr>
            <a:r>
              <a:rPr lang="en-US" sz="2400" spc="-1" dirty="0">
                <a:solidFill>
                  <a:srgbClr val="212121"/>
                </a:solidFill>
              </a:rPr>
              <a:t>For example, if you want to set pin 18 high, write:</a:t>
            </a:r>
          </a:p>
          <a:p>
            <a:pPr marL="1257300" indent="-342900">
              <a:spcBef>
                <a:spcPts val="499"/>
              </a:spcBef>
              <a:tabLst>
                <a:tab pos="0" algn="l"/>
              </a:tabLst>
            </a:pPr>
            <a:r>
              <a:rPr lang="en-US" sz="2000" spc="-1" dirty="0" err="1">
                <a:solidFill>
                  <a:srgbClr val="C00000"/>
                </a:solidFill>
              </a:rPr>
              <a:t>GPIO.output</a:t>
            </a:r>
            <a:r>
              <a:rPr lang="en-US" sz="2000" spc="-1" dirty="0">
                <a:solidFill>
                  <a:srgbClr val="C00000"/>
                </a:solidFill>
              </a:rPr>
              <a:t>(18, GPIO.HIGH)</a:t>
            </a:r>
          </a:p>
          <a:p>
            <a:pPr marL="800460" lvl="1" indent="-342900">
              <a:spcBef>
                <a:spcPts val="499"/>
              </a:spcBef>
              <a:buClr>
                <a:srgbClr val="B84742"/>
              </a:buClr>
              <a:buFont typeface="Wingdings" panose="05000000000000000000" pitchFamily="2" charset="2"/>
              <a:buChar char="§"/>
              <a:tabLst>
                <a:tab pos="0" algn="l"/>
              </a:tabLst>
            </a:pPr>
            <a:r>
              <a:rPr lang="en-US" sz="2400" spc="-1" dirty="0">
                <a:solidFill>
                  <a:srgbClr val="212121"/>
                </a:solidFill>
              </a:rPr>
              <a:t>Writing a pin to GPIO.HIGH will drive it to 3.3V, and GPIO.LOW will set it to 0V. </a:t>
            </a:r>
          </a:p>
          <a:p>
            <a:pPr marL="800460" lvl="1" indent="-342900">
              <a:spcBef>
                <a:spcPts val="499"/>
              </a:spcBef>
              <a:buClr>
                <a:srgbClr val="B84742"/>
              </a:buClr>
              <a:buFont typeface="Wingdings" panose="05000000000000000000" pitchFamily="2" charset="2"/>
              <a:buChar char="§"/>
              <a:tabLst>
                <a:tab pos="0" algn="l"/>
              </a:tabLst>
            </a:pPr>
            <a:r>
              <a:rPr lang="en-US" sz="2400" spc="-1" dirty="0">
                <a:solidFill>
                  <a:srgbClr val="212121"/>
                </a:solidFill>
              </a:rPr>
              <a:t>Alternative to GPIO.HIGH and GPIO.LOW, you can use either </a:t>
            </a:r>
            <a:r>
              <a:rPr lang="en-US" sz="2400" spc="-1" dirty="0">
                <a:solidFill>
                  <a:srgbClr val="C00000"/>
                </a:solidFill>
              </a:rPr>
              <a:t>1, True, 0 </a:t>
            </a:r>
            <a:r>
              <a:rPr lang="en-US" sz="2400" spc="-1" dirty="0">
                <a:solidFill>
                  <a:srgbClr val="212121"/>
                </a:solidFill>
              </a:rPr>
              <a:t>or </a:t>
            </a:r>
            <a:r>
              <a:rPr lang="en-US" sz="2400" spc="-1" dirty="0">
                <a:solidFill>
                  <a:srgbClr val="C00000"/>
                </a:solidFill>
              </a:rPr>
              <a:t>False </a:t>
            </a:r>
            <a:r>
              <a:rPr lang="en-US" sz="2400" spc="-1" dirty="0">
                <a:solidFill>
                  <a:srgbClr val="212121"/>
                </a:solidFill>
              </a:rPr>
              <a:t>to set a pin value</a:t>
            </a:r>
          </a:p>
          <a:p>
            <a:endParaRPr lang="en-IN" dirty="0"/>
          </a:p>
        </p:txBody>
      </p:sp>
    </p:spTree>
    <p:extLst>
      <p:ext uri="{BB962C8B-B14F-4D97-AF65-F5344CB8AC3E}">
        <p14:creationId xmlns:p14="http://schemas.microsoft.com/office/powerpoint/2010/main" val="376180395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Python Programming for GPIO</a:t>
            </a:r>
            <a:endParaRPr lang="en-US" sz="3400" b="0" strike="noStrike" spc="-1">
              <a:solidFill>
                <a:srgbClr val="212121"/>
              </a:solidFill>
              <a:latin typeface="Roboto Condensed"/>
            </a:endParaRPr>
          </a:p>
        </p:txBody>
      </p:sp>
      <p:sp>
        <p:nvSpPr>
          <p:cNvPr id="3" name="Content Placeholder 2"/>
          <p:cNvSpPr>
            <a:spLocks noGrp="1"/>
          </p:cNvSpPr>
          <p:nvPr>
            <p:ph idx="1"/>
          </p:nvPr>
        </p:nvSpPr>
        <p:spPr/>
        <p:txBody>
          <a:bodyPr/>
          <a:lstStyle/>
          <a:p>
            <a:pPr marL="343260" indent="-342900">
              <a:spcBef>
                <a:spcPts val="1001"/>
              </a:spcBef>
              <a:buClr>
                <a:srgbClr val="B84742"/>
              </a:buClr>
            </a:pPr>
            <a:r>
              <a:rPr lang="en-US" sz="2800" spc="-1" dirty="0" smtClean="0">
                <a:solidFill>
                  <a:srgbClr val="212121"/>
                </a:solidFill>
              </a:rPr>
              <a:t>Analog Outputs</a:t>
            </a:r>
            <a:endParaRPr lang="en-US" sz="2800" spc="-1" dirty="0">
              <a:solidFill>
                <a:srgbClr val="212121"/>
              </a:solidFill>
            </a:endParaRPr>
          </a:p>
          <a:p>
            <a:pPr marL="809640" lvl="1" indent="-352080">
              <a:spcBef>
                <a:spcPts val="499"/>
              </a:spcBef>
              <a:buClr>
                <a:srgbClr val="B84742"/>
              </a:buClr>
              <a:buFont typeface="Wingdings" panose="05000000000000000000" pitchFamily="2" charset="2"/>
              <a:buChar char="§"/>
            </a:pPr>
            <a:r>
              <a:rPr lang="en-US" sz="2400" spc="-1" dirty="0">
                <a:solidFill>
                  <a:srgbClr val="212121"/>
                </a:solidFill>
              </a:rPr>
              <a:t>PWM ("Analog") Output</a:t>
            </a:r>
          </a:p>
          <a:p>
            <a:pPr marL="809640" lvl="1" indent="-352080">
              <a:spcBef>
                <a:spcPts val="499"/>
              </a:spcBef>
              <a:buClr>
                <a:srgbClr val="B84742"/>
              </a:buClr>
              <a:buFont typeface="Wingdings" panose="05000000000000000000" pitchFamily="2" charset="2"/>
              <a:buChar char="§"/>
            </a:pPr>
            <a:r>
              <a:rPr lang="en-US" sz="2400" spc="-1" dirty="0">
                <a:solidFill>
                  <a:srgbClr val="212121"/>
                </a:solidFill>
              </a:rPr>
              <a:t>PWM on the Raspberry Pi is about as limited as can be -- one, single pin is capable of it: 18 (i.e. board pin 12).</a:t>
            </a:r>
          </a:p>
          <a:p>
            <a:pPr marL="809640" lvl="1" indent="-352080">
              <a:spcBef>
                <a:spcPts val="499"/>
              </a:spcBef>
              <a:buClr>
                <a:srgbClr val="B84742"/>
              </a:buClr>
              <a:buFont typeface="Wingdings" panose="05000000000000000000" pitchFamily="2" charset="2"/>
              <a:buChar char="§"/>
            </a:pPr>
            <a:r>
              <a:rPr lang="en-US" sz="2400" spc="-1" dirty="0">
                <a:solidFill>
                  <a:srgbClr val="212121"/>
                </a:solidFill>
              </a:rPr>
              <a:t>To initialize PWM, use GPIO.PWM([pin], [frequency]) function. </a:t>
            </a:r>
          </a:p>
          <a:p>
            <a:pPr marL="809640" lvl="1" indent="-352080">
              <a:spcBef>
                <a:spcPts val="499"/>
              </a:spcBef>
              <a:buClr>
                <a:srgbClr val="B84742"/>
              </a:buClr>
              <a:buFont typeface="Wingdings" panose="05000000000000000000" pitchFamily="2" charset="2"/>
              <a:buChar char="§"/>
            </a:pPr>
            <a:r>
              <a:rPr lang="en-US" sz="2400" spc="-1" dirty="0">
                <a:solidFill>
                  <a:srgbClr val="212121"/>
                </a:solidFill>
              </a:rPr>
              <a:t>To make the rest of your script-writing easier you can assign that instance to a variable. </a:t>
            </a:r>
          </a:p>
          <a:p>
            <a:pPr marL="809640" lvl="1" indent="-352080">
              <a:spcBef>
                <a:spcPts val="499"/>
              </a:spcBef>
              <a:buClr>
                <a:srgbClr val="B84742"/>
              </a:buClr>
              <a:buFont typeface="Wingdings" panose="05000000000000000000" pitchFamily="2" charset="2"/>
              <a:buChar char="§"/>
            </a:pPr>
            <a:r>
              <a:rPr lang="en-US" sz="2400" spc="-1" dirty="0">
                <a:solidFill>
                  <a:srgbClr val="212121"/>
                </a:solidFill>
              </a:rPr>
              <a:t>Then use </a:t>
            </a:r>
            <a:r>
              <a:rPr lang="en-US" sz="2400" spc="-1" dirty="0" err="1">
                <a:solidFill>
                  <a:srgbClr val="C00000"/>
                </a:solidFill>
              </a:rPr>
              <a:t>pwm.start</a:t>
            </a:r>
            <a:r>
              <a:rPr lang="en-US" sz="2400" spc="-1" dirty="0">
                <a:solidFill>
                  <a:srgbClr val="C00000"/>
                </a:solidFill>
              </a:rPr>
              <a:t>([duty cycle]) </a:t>
            </a:r>
            <a:r>
              <a:rPr lang="en-US" sz="2400" spc="-1" dirty="0">
                <a:solidFill>
                  <a:srgbClr val="212121"/>
                </a:solidFill>
              </a:rPr>
              <a:t>function to set an initial value. </a:t>
            </a:r>
          </a:p>
          <a:p>
            <a:pPr marL="809640" lvl="1" indent="-352080">
              <a:spcBef>
                <a:spcPts val="499"/>
              </a:spcBef>
              <a:buClr>
                <a:srgbClr val="B84742"/>
              </a:buClr>
              <a:buFont typeface="Wingdings" panose="05000000000000000000" pitchFamily="2" charset="2"/>
              <a:buChar char="§"/>
            </a:pPr>
            <a:r>
              <a:rPr lang="en-US" sz="2400" spc="-1" dirty="0">
                <a:solidFill>
                  <a:srgbClr val="212121"/>
                </a:solidFill>
              </a:rPr>
              <a:t>For example...</a:t>
            </a:r>
          </a:p>
          <a:p>
            <a:pPr marL="935037" indent="-285750">
              <a:spcBef>
                <a:spcPts val="499"/>
              </a:spcBef>
              <a:tabLst>
                <a:tab pos="0" algn="l"/>
              </a:tabLst>
            </a:pPr>
            <a:r>
              <a:rPr lang="en-US" sz="2800" spc="-1" dirty="0" err="1">
                <a:solidFill>
                  <a:srgbClr val="C00000"/>
                </a:solidFill>
              </a:rPr>
              <a:t>pwm</a:t>
            </a:r>
            <a:r>
              <a:rPr lang="en-US" sz="2800" spc="-1" dirty="0">
                <a:solidFill>
                  <a:srgbClr val="C00000"/>
                </a:solidFill>
              </a:rPr>
              <a:t> = GPIO.PWM(18, 1000)</a:t>
            </a:r>
          </a:p>
          <a:p>
            <a:pPr marL="935037" indent="-285750">
              <a:spcBef>
                <a:spcPts val="499"/>
              </a:spcBef>
              <a:tabLst>
                <a:tab pos="0" algn="l"/>
              </a:tabLst>
            </a:pPr>
            <a:r>
              <a:rPr lang="en-US" sz="2800" spc="-1" dirty="0" err="1" smtClean="0">
                <a:solidFill>
                  <a:srgbClr val="C00000"/>
                </a:solidFill>
              </a:rPr>
              <a:t>pwm.start</a:t>
            </a:r>
            <a:r>
              <a:rPr lang="en-US" sz="2800" spc="-1" dirty="0" smtClean="0">
                <a:solidFill>
                  <a:srgbClr val="C00000"/>
                </a:solidFill>
              </a:rPr>
              <a:t>(50)</a:t>
            </a:r>
            <a:endParaRPr lang="en-US" sz="2800" spc="-1" dirty="0">
              <a:solidFill>
                <a:srgbClr val="C00000"/>
              </a:solidFill>
            </a:endParaRPr>
          </a:p>
          <a:p>
            <a:pPr marL="0" indent="0">
              <a:buNone/>
            </a:pPr>
            <a:endParaRPr lang="en-IN" sz="2800" dirty="0"/>
          </a:p>
        </p:txBody>
      </p:sp>
    </p:spTree>
    <p:extLst>
      <p:ext uri="{BB962C8B-B14F-4D97-AF65-F5344CB8AC3E}">
        <p14:creationId xmlns:p14="http://schemas.microsoft.com/office/powerpoint/2010/main" val="217197423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Python Programming for GPIO</a:t>
            </a:r>
            <a:endParaRPr lang="en-US" sz="3400" b="0" strike="noStrike" spc="-1">
              <a:solidFill>
                <a:srgbClr val="212121"/>
              </a:solidFill>
              <a:latin typeface="Roboto Condensed"/>
            </a:endParaRPr>
          </a:p>
        </p:txBody>
      </p:sp>
      <p:sp>
        <p:nvSpPr>
          <p:cNvPr id="3" name="Content Placeholder 2"/>
          <p:cNvSpPr>
            <a:spLocks noGrp="1"/>
          </p:cNvSpPr>
          <p:nvPr>
            <p:ph idx="1"/>
          </p:nvPr>
        </p:nvSpPr>
        <p:spPr/>
        <p:txBody>
          <a:bodyPr/>
          <a:lstStyle/>
          <a:p>
            <a:pPr marL="343260" indent="-342900">
              <a:spcBef>
                <a:spcPts val="1001"/>
              </a:spcBef>
              <a:buClr>
                <a:srgbClr val="B84742"/>
              </a:buClr>
            </a:pPr>
            <a:r>
              <a:rPr lang="en-US" sz="2800" spc="-1" dirty="0">
                <a:solidFill>
                  <a:srgbClr val="212121"/>
                </a:solidFill>
              </a:rPr>
              <a:t>Inputs</a:t>
            </a:r>
          </a:p>
          <a:p>
            <a:pPr marL="809640" lvl="1" indent="-352080">
              <a:spcBef>
                <a:spcPts val="499"/>
              </a:spcBef>
              <a:buClr>
                <a:srgbClr val="B84742"/>
              </a:buClr>
              <a:buFont typeface="Wingdings 3" charset="2"/>
              <a:buChar char=""/>
            </a:pPr>
            <a:r>
              <a:rPr lang="en-US" sz="2400" spc="-1" dirty="0">
                <a:solidFill>
                  <a:srgbClr val="212121"/>
                </a:solidFill>
              </a:rPr>
              <a:t>If a pin is configured as an input, you can use the </a:t>
            </a:r>
            <a:r>
              <a:rPr lang="en-US" sz="2400" spc="-1" dirty="0" err="1">
                <a:solidFill>
                  <a:srgbClr val="212121"/>
                </a:solidFill>
              </a:rPr>
              <a:t>GPIO.input</a:t>
            </a:r>
            <a:r>
              <a:rPr lang="en-US" sz="2400" spc="-1" dirty="0">
                <a:solidFill>
                  <a:srgbClr val="212121"/>
                </a:solidFill>
              </a:rPr>
              <a:t>([pin]) function to read its value. </a:t>
            </a:r>
          </a:p>
          <a:p>
            <a:pPr marL="809640" lvl="1" indent="-352080">
              <a:spcBef>
                <a:spcPts val="499"/>
              </a:spcBef>
              <a:buClr>
                <a:srgbClr val="B84742"/>
              </a:buClr>
              <a:buFont typeface="Wingdings 3" charset="2"/>
              <a:buChar char=""/>
            </a:pPr>
            <a:r>
              <a:rPr lang="en-US" sz="2400" spc="-1" dirty="0">
                <a:solidFill>
                  <a:srgbClr val="212121"/>
                </a:solidFill>
              </a:rPr>
              <a:t>The input() function will return either a True or False indicating whether the pin is HIGH or LOW. </a:t>
            </a:r>
          </a:p>
          <a:p>
            <a:pPr marL="809640" lvl="1" indent="-352080">
              <a:spcBef>
                <a:spcPts val="499"/>
              </a:spcBef>
              <a:buClr>
                <a:srgbClr val="B84742"/>
              </a:buClr>
              <a:buFont typeface="Wingdings 3" charset="2"/>
              <a:buChar char=""/>
            </a:pPr>
            <a:r>
              <a:rPr lang="en-US" sz="2400" spc="-1" dirty="0">
                <a:solidFill>
                  <a:srgbClr val="212121"/>
                </a:solidFill>
              </a:rPr>
              <a:t>You can use an if statement to test this, will read pin 17 and print whether it's being read as HIGH or </a:t>
            </a:r>
            <a:r>
              <a:rPr lang="en-US" sz="2400" spc="-1" dirty="0" smtClean="0">
                <a:solidFill>
                  <a:srgbClr val="212121"/>
                </a:solidFill>
              </a:rPr>
              <a:t>LOW</a:t>
            </a:r>
          </a:p>
          <a:p>
            <a:pPr marL="457560" lvl="1" indent="0">
              <a:spcBef>
                <a:spcPts val="499"/>
              </a:spcBef>
              <a:buClr>
                <a:srgbClr val="B84742"/>
              </a:buClr>
              <a:buNone/>
            </a:pPr>
            <a:endParaRPr lang="en-US" sz="2400" spc="-1" dirty="0">
              <a:solidFill>
                <a:srgbClr val="212121"/>
              </a:solidFill>
            </a:endParaRPr>
          </a:p>
          <a:p>
            <a:pPr marL="192087" indent="0">
              <a:spcBef>
                <a:spcPts val="499"/>
              </a:spcBef>
              <a:buNone/>
              <a:tabLst>
                <a:tab pos="0" algn="l"/>
              </a:tabLst>
            </a:pPr>
            <a:r>
              <a:rPr lang="en-US" spc="-1" dirty="0">
                <a:solidFill>
                  <a:srgbClr val="B84742"/>
                </a:solidFill>
              </a:rPr>
              <a:t>	</a:t>
            </a:r>
            <a:r>
              <a:rPr lang="en-US" sz="2800" spc="-1" dirty="0">
                <a:solidFill>
                  <a:srgbClr val="C00000"/>
                </a:solidFill>
              </a:rPr>
              <a:t>if </a:t>
            </a:r>
            <a:r>
              <a:rPr lang="en-US" sz="2800" spc="-1" dirty="0" err="1">
                <a:solidFill>
                  <a:srgbClr val="C00000"/>
                </a:solidFill>
              </a:rPr>
              <a:t>GPIO.input</a:t>
            </a:r>
            <a:r>
              <a:rPr lang="en-US" sz="2800" spc="-1" dirty="0">
                <a:solidFill>
                  <a:srgbClr val="C00000"/>
                </a:solidFill>
              </a:rPr>
              <a:t>(17):</a:t>
            </a:r>
          </a:p>
          <a:p>
            <a:pPr marL="649287" indent="0">
              <a:spcBef>
                <a:spcPts val="499"/>
              </a:spcBef>
              <a:buNone/>
              <a:tabLst>
                <a:tab pos="0" algn="l"/>
              </a:tabLst>
            </a:pPr>
            <a:r>
              <a:rPr lang="en-US" sz="2800" spc="-1" dirty="0">
                <a:solidFill>
                  <a:srgbClr val="C00000"/>
                </a:solidFill>
              </a:rPr>
              <a:t>    print("Pin 11 is HIGH")</a:t>
            </a:r>
          </a:p>
          <a:p>
            <a:pPr marL="649287" indent="0">
              <a:spcBef>
                <a:spcPts val="499"/>
              </a:spcBef>
              <a:buNone/>
              <a:tabLst>
                <a:tab pos="0" algn="l"/>
              </a:tabLst>
            </a:pPr>
            <a:r>
              <a:rPr lang="en-US" sz="2800" spc="-1" dirty="0">
                <a:solidFill>
                  <a:srgbClr val="C00000"/>
                </a:solidFill>
              </a:rPr>
              <a:t>else:</a:t>
            </a:r>
          </a:p>
          <a:p>
            <a:pPr marL="649287" indent="0">
              <a:spcBef>
                <a:spcPts val="499"/>
              </a:spcBef>
              <a:buNone/>
              <a:tabLst>
                <a:tab pos="0" algn="l"/>
              </a:tabLst>
            </a:pPr>
            <a:r>
              <a:rPr lang="en-US" sz="2800" spc="-1" dirty="0">
                <a:solidFill>
                  <a:srgbClr val="C00000"/>
                </a:solidFill>
              </a:rPr>
              <a:t>    print("Pin 11 is </a:t>
            </a:r>
            <a:r>
              <a:rPr lang="en-US" sz="2800" spc="-1" dirty="0" smtClean="0">
                <a:solidFill>
                  <a:srgbClr val="C00000"/>
                </a:solidFill>
              </a:rPr>
              <a:t>LOW”)</a:t>
            </a:r>
            <a:endParaRPr lang="en-US" sz="2800" spc="-1" dirty="0">
              <a:solidFill>
                <a:srgbClr val="C00000"/>
              </a:solidFill>
            </a:endParaRPr>
          </a:p>
          <a:p>
            <a:endParaRPr lang="en-IN" sz="2800" dirty="0"/>
          </a:p>
        </p:txBody>
      </p:sp>
    </p:spTree>
    <p:extLst>
      <p:ext uri="{BB962C8B-B14F-4D97-AF65-F5344CB8AC3E}">
        <p14:creationId xmlns:p14="http://schemas.microsoft.com/office/powerpoint/2010/main" val="2655325770"/>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Python Code for Blinking LED</a:t>
            </a:r>
            <a:endParaRPr lang="en-US" sz="3400" b="0" strike="noStrike" spc="-1">
              <a:solidFill>
                <a:srgbClr val="212121"/>
              </a:solidFill>
              <a:latin typeface="Roboto Condensed"/>
            </a:endParaRPr>
          </a:p>
        </p:txBody>
      </p:sp>
      <p:sp>
        <p:nvSpPr>
          <p:cNvPr id="145" name="CustomShape 2"/>
          <p:cNvSpPr/>
          <p:nvPr/>
        </p:nvSpPr>
        <p:spPr>
          <a:xfrm>
            <a:off x="631080" y="1181880"/>
            <a:ext cx="10024920" cy="378419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altLang="en-US" sz="2000" dirty="0" smtClean="0">
                <a:solidFill>
                  <a:srgbClr val="AA0D91"/>
                </a:solidFill>
                <a:latin typeface="Courier New" panose="02070309020205020404" pitchFamily="49" charset="0"/>
                <a:cs typeface="Courier New" panose="02070309020205020404" pitchFamily="49" charset="0"/>
              </a:rPr>
              <a:t>import</a:t>
            </a:r>
            <a:r>
              <a:rPr lang="en-US" altLang="en-US" sz="2000" dirty="0" smtClean="0">
                <a:solidFill>
                  <a:srgbClr val="000000"/>
                </a:solidFill>
                <a:latin typeface="Courier New" panose="02070309020205020404" pitchFamily="49" charset="0"/>
                <a:cs typeface="Courier New" panose="02070309020205020404" pitchFamily="49" charset="0"/>
              </a:rPr>
              <a:t> </a:t>
            </a:r>
            <a:r>
              <a:rPr lang="en-US" altLang="en-US" sz="2000" dirty="0">
                <a:solidFill>
                  <a:srgbClr val="000000"/>
                </a:solidFill>
                <a:latin typeface="Courier New" panose="02070309020205020404" pitchFamily="49" charset="0"/>
                <a:cs typeface="Courier New" panose="02070309020205020404" pitchFamily="49" charset="0"/>
              </a:rPr>
              <a:t>time </a:t>
            </a: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r>
              <a:rPr lang="en-US" altLang="en-US" sz="2000" dirty="0" smtClean="0">
                <a:solidFill>
                  <a:srgbClr val="AA0D91"/>
                </a:solidFill>
                <a:latin typeface="Courier New" panose="02070309020205020404" pitchFamily="49" charset="0"/>
                <a:cs typeface="Courier New" panose="02070309020205020404" pitchFamily="49" charset="0"/>
              </a:rPr>
              <a:t>import</a:t>
            </a:r>
            <a:r>
              <a:rPr lang="en-US" altLang="en-US" sz="2000" dirty="0" smtClean="0">
                <a:solidFill>
                  <a:srgbClr val="000000"/>
                </a:solidFill>
                <a:latin typeface="Courier New" panose="02070309020205020404" pitchFamily="49" charset="0"/>
                <a:cs typeface="Courier New" panose="02070309020205020404" pitchFamily="49" charset="0"/>
              </a:rPr>
              <a:t> </a:t>
            </a:r>
            <a:r>
              <a:rPr lang="en-US" altLang="en-US" sz="2000" dirty="0" err="1">
                <a:solidFill>
                  <a:srgbClr val="000000"/>
                </a:solidFill>
                <a:latin typeface="Courier New" panose="02070309020205020404" pitchFamily="49" charset="0"/>
                <a:cs typeface="Courier New" panose="02070309020205020404" pitchFamily="49" charset="0"/>
              </a:rPr>
              <a:t>RPi.GPIO</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AA0D91"/>
                </a:solidFill>
                <a:latin typeface="Courier New" panose="02070309020205020404" pitchFamily="49" charset="0"/>
                <a:cs typeface="Courier New" panose="02070309020205020404" pitchFamily="49" charset="0"/>
              </a:rPr>
              <a:t>as</a:t>
            </a:r>
            <a:r>
              <a:rPr lang="en-US" altLang="en-US" sz="2000" dirty="0">
                <a:solidFill>
                  <a:srgbClr val="000000"/>
                </a:solidFill>
                <a:latin typeface="Courier New" panose="02070309020205020404" pitchFamily="49" charset="0"/>
                <a:cs typeface="Courier New" panose="02070309020205020404" pitchFamily="49" charset="0"/>
              </a:rPr>
              <a:t> GPIO </a:t>
            </a: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r>
              <a:rPr lang="en-US" altLang="en-US" sz="2000" dirty="0" err="1" smtClean="0">
                <a:solidFill>
                  <a:srgbClr val="000000"/>
                </a:solidFill>
                <a:latin typeface="Courier New" panose="02070309020205020404" pitchFamily="49" charset="0"/>
                <a:cs typeface="Courier New" panose="02070309020205020404" pitchFamily="49" charset="0"/>
              </a:rPr>
              <a:t>led_pin</a:t>
            </a:r>
            <a:r>
              <a:rPr lang="en-US" altLang="en-US" sz="2000" dirty="0" smtClean="0">
                <a:solidFill>
                  <a:srgbClr val="000000"/>
                </a:solidFill>
                <a:latin typeface="Courier New" panose="02070309020205020404" pitchFamily="49" charset="0"/>
                <a:cs typeface="Courier New" panose="02070309020205020404" pitchFamily="49" charset="0"/>
              </a:rPr>
              <a:t> </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1C00CF"/>
                </a:solidFill>
                <a:latin typeface="Courier New" panose="02070309020205020404" pitchFamily="49" charset="0"/>
                <a:cs typeface="Courier New" panose="02070309020205020404" pitchFamily="49" charset="0"/>
              </a:rPr>
              <a:t>12</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006A00"/>
                </a:solidFill>
                <a:latin typeface="Courier New" panose="02070309020205020404" pitchFamily="49" charset="0"/>
                <a:cs typeface="Courier New" panose="02070309020205020404" pitchFamily="49" charset="0"/>
              </a:rPr>
              <a:t># Pin definitions</a:t>
            </a:r>
            <a:r>
              <a:rPr lang="en-US" altLang="en-US" sz="2000" dirty="0">
                <a:solidFill>
                  <a:srgbClr val="000000"/>
                </a:solidFill>
                <a:latin typeface="Courier New" panose="02070309020205020404" pitchFamily="49" charset="0"/>
                <a:cs typeface="Courier New" panose="02070309020205020404" pitchFamily="49" charset="0"/>
              </a:rPr>
              <a:t> </a:t>
            </a: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r>
              <a:rPr lang="en-US" altLang="en-US" sz="2000" dirty="0" err="1" smtClean="0">
                <a:solidFill>
                  <a:srgbClr val="000000"/>
                </a:solidFill>
                <a:latin typeface="Courier New" panose="02070309020205020404" pitchFamily="49" charset="0"/>
                <a:cs typeface="Courier New" panose="02070309020205020404" pitchFamily="49" charset="0"/>
              </a:rPr>
              <a:t>GPIO.setmode</a:t>
            </a:r>
            <a:r>
              <a:rPr lang="en-US" altLang="en-US" sz="2000" dirty="0" smtClean="0">
                <a:solidFill>
                  <a:srgbClr val="000000"/>
                </a:solidFill>
                <a:latin typeface="Courier New" panose="02070309020205020404" pitchFamily="49" charset="0"/>
                <a:cs typeface="Courier New" panose="02070309020205020404" pitchFamily="49" charset="0"/>
              </a:rPr>
              <a:t>(GPIO.BCM</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006A00"/>
                </a:solidFill>
                <a:latin typeface="Courier New" panose="02070309020205020404" pitchFamily="49" charset="0"/>
                <a:cs typeface="Courier New" panose="02070309020205020404" pitchFamily="49" charset="0"/>
              </a:rPr>
              <a:t># Use "GPIO" pin </a:t>
            </a:r>
            <a:r>
              <a:rPr lang="en-US" altLang="en-US" sz="2000" dirty="0" smtClean="0">
                <a:solidFill>
                  <a:srgbClr val="006A00"/>
                </a:solidFill>
                <a:latin typeface="Courier New" panose="02070309020205020404" pitchFamily="49" charset="0"/>
                <a:cs typeface="Courier New" panose="02070309020205020404" pitchFamily="49" charset="0"/>
              </a:rPr>
              <a:t>numbering</a:t>
            </a: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r>
              <a:rPr lang="en-US" altLang="en-US" sz="2000" dirty="0" err="1" smtClean="0">
                <a:solidFill>
                  <a:srgbClr val="000000"/>
                </a:solidFill>
                <a:latin typeface="Courier New" panose="02070309020205020404" pitchFamily="49" charset="0"/>
                <a:cs typeface="Courier New" panose="02070309020205020404" pitchFamily="49" charset="0"/>
              </a:rPr>
              <a:t>GPIO.setup</a:t>
            </a:r>
            <a:r>
              <a:rPr lang="en-US" altLang="en-US" sz="2000" dirty="0" smtClean="0">
                <a:solidFill>
                  <a:srgbClr val="000000"/>
                </a:solidFill>
                <a:latin typeface="Courier New" panose="02070309020205020404" pitchFamily="49" charset="0"/>
                <a:cs typeface="Courier New" panose="02070309020205020404" pitchFamily="49" charset="0"/>
              </a:rPr>
              <a:t>(</a:t>
            </a:r>
            <a:r>
              <a:rPr lang="en-US" altLang="en-US" sz="2000" dirty="0" err="1" smtClean="0">
                <a:solidFill>
                  <a:srgbClr val="000000"/>
                </a:solidFill>
                <a:latin typeface="Courier New" panose="02070309020205020404" pitchFamily="49" charset="0"/>
                <a:cs typeface="Courier New" panose="02070309020205020404" pitchFamily="49" charset="0"/>
              </a:rPr>
              <a:t>led_pin</a:t>
            </a:r>
            <a:r>
              <a:rPr lang="en-US" altLang="en-US" sz="2000" dirty="0">
                <a:solidFill>
                  <a:srgbClr val="000000"/>
                </a:solidFill>
                <a:latin typeface="Courier New" panose="02070309020205020404" pitchFamily="49" charset="0"/>
                <a:cs typeface="Courier New" panose="02070309020205020404" pitchFamily="49" charset="0"/>
              </a:rPr>
              <a:t>, GPIO.OUT) </a:t>
            </a:r>
            <a:r>
              <a:rPr lang="en-US" altLang="en-US" sz="2000" dirty="0">
                <a:solidFill>
                  <a:srgbClr val="006A00"/>
                </a:solidFill>
                <a:latin typeface="Courier New" panose="02070309020205020404" pitchFamily="49" charset="0"/>
                <a:cs typeface="Courier New" panose="02070309020205020404" pitchFamily="49" charset="0"/>
              </a:rPr>
              <a:t># Set LED pin as output</a:t>
            </a:r>
            <a:r>
              <a:rPr lang="en-US" altLang="en-US" sz="2000" dirty="0">
                <a:solidFill>
                  <a:srgbClr val="000000"/>
                </a:solidFill>
                <a:latin typeface="Courier New" panose="02070309020205020404" pitchFamily="49" charset="0"/>
                <a:cs typeface="Courier New" panose="02070309020205020404" pitchFamily="49" charset="0"/>
              </a:rPr>
              <a:t> </a:t>
            </a: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r>
              <a:rPr lang="en-US" altLang="en-US" sz="2000" dirty="0" smtClean="0">
                <a:solidFill>
                  <a:srgbClr val="AA0D91"/>
                </a:solidFill>
                <a:latin typeface="Courier New" panose="02070309020205020404" pitchFamily="49" charset="0"/>
                <a:cs typeface="Courier New" panose="02070309020205020404" pitchFamily="49" charset="0"/>
              </a:rPr>
              <a:t>while</a:t>
            </a:r>
            <a:r>
              <a:rPr lang="en-US" altLang="en-US" sz="2000" dirty="0" smtClean="0">
                <a:solidFill>
                  <a:srgbClr val="000000"/>
                </a:solidFill>
                <a:latin typeface="Courier New" panose="02070309020205020404" pitchFamily="49" charset="0"/>
                <a:cs typeface="Courier New" panose="02070309020205020404" pitchFamily="49" charset="0"/>
              </a:rPr>
              <a:t> </a:t>
            </a:r>
            <a:r>
              <a:rPr lang="en-US" altLang="en-US" sz="2000" dirty="0">
                <a:solidFill>
                  <a:srgbClr val="AA0D91"/>
                </a:solidFill>
                <a:latin typeface="Courier New" panose="02070309020205020404" pitchFamily="49" charset="0"/>
                <a:cs typeface="Courier New" panose="02070309020205020404" pitchFamily="49" charset="0"/>
              </a:rPr>
              <a:t>True</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006A00"/>
                </a:solidFill>
                <a:latin typeface="Courier New" panose="02070309020205020404" pitchFamily="49" charset="0"/>
                <a:cs typeface="Courier New" panose="02070309020205020404" pitchFamily="49" charset="0"/>
              </a:rPr>
              <a:t># Blink forever</a:t>
            </a:r>
            <a:r>
              <a:rPr lang="en-US" altLang="en-US" sz="2000" dirty="0">
                <a:solidFill>
                  <a:srgbClr val="000000"/>
                </a:solidFill>
                <a:latin typeface="Courier New" panose="02070309020205020404" pitchFamily="49" charset="0"/>
                <a:cs typeface="Courier New" panose="02070309020205020404" pitchFamily="49" charset="0"/>
              </a:rPr>
              <a:t> </a:t>
            </a: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smtClean="0">
                <a:solidFill>
                  <a:srgbClr val="000000"/>
                </a:solidFill>
                <a:latin typeface="Courier New" panose="02070309020205020404" pitchFamily="49" charset="0"/>
                <a:cs typeface="Courier New" panose="02070309020205020404" pitchFamily="49" charset="0"/>
              </a:rPr>
              <a:t>GPIO.output</a:t>
            </a:r>
            <a:r>
              <a:rPr lang="en-US" altLang="en-US" sz="2000" dirty="0" smtClean="0">
                <a:solidFill>
                  <a:srgbClr val="000000"/>
                </a:solidFill>
                <a:latin typeface="Courier New" panose="02070309020205020404" pitchFamily="49" charset="0"/>
                <a:cs typeface="Courier New" panose="02070309020205020404" pitchFamily="49" charset="0"/>
              </a:rPr>
              <a:t>(</a:t>
            </a:r>
            <a:r>
              <a:rPr lang="en-US" altLang="en-US" sz="2000" dirty="0" err="1" smtClean="0">
                <a:solidFill>
                  <a:srgbClr val="000000"/>
                </a:solidFill>
                <a:latin typeface="Courier New" panose="02070309020205020404" pitchFamily="49" charset="0"/>
                <a:cs typeface="Courier New" panose="02070309020205020404" pitchFamily="49" charset="0"/>
              </a:rPr>
              <a:t>led_pin</a:t>
            </a:r>
            <a:r>
              <a:rPr lang="en-US" altLang="en-US" sz="2000" dirty="0">
                <a:solidFill>
                  <a:srgbClr val="000000"/>
                </a:solidFill>
                <a:latin typeface="Courier New" panose="02070309020205020404" pitchFamily="49" charset="0"/>
                <a:cs typeface="Courier New" panose="02070309020205020404" pitchFamily="49" charset="0"/>
              </a:rPr>
              <a:t>, GPIO.HIGH) </a:t>
            </a:r>
            <a:r>
              <a:rPr lang="en-US" altLang="en-US" sz="2000" dirty="0">
                <a:solidFill>
                  <a:srgbClr val="006A00"/>
                </a:solidFill>
                <a:latin typeface="Courier New" panose="02070309020205020404" pitchFamily="49" charset="0"/>
                <a:cs typeface="Courier New" panose="02070309020205020404" pitchFamily="49" charset="0"/>
              </a:rPr>
              <a:t># Turn LED </a:t>
            </a:r>
            <a:r>
              <a:rPr lang="en-US" altLang="en-US" sz="2000" dirty="0" smtClean="0">
                <a:solidFill>
                  <a:srgbClr val="006A00"/>
                </a:solidFill>
                <a:latin typeface="Courier New" panose="02070309020205020404" pitchFamily="49" charset="0"/>
                <a:cs typeface="Courier New" panose="02070309020205020404" pitchFamily="49" charset="0"/>
              </a:rPr>
              <a:t>on</a:t>
            </a: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smtClean="0">
                <a:solidFill>
                  <a:srgbClr val="000000"/>
                </a:solidFill>
                <a:latin typeface="Courier New" panose="02070309020205020404" pitchFamily="49" charset="0"/>
                <a:cs typeface="Courier New" panose="02070309020205020404" pitchFamily="49" charset="0"/>
              </a:rPr>
              <a:t>time.sleep</a:t>
            </a:r>
            <a:r>
              <a:rPr lang="en-US" altLang="en-US" sz="2000" dirty="0" smtClean="0">
                <a:solidFill>
                  <a:srgbClr val="000000"/>
                </a:solidFill>
                <a:latin typeface="Courier New" panose="02070309020205020404" pitchFamily="49" charset="0"/>
                <a:cs typeface="Courier New" panose="02070309020205020404" pitchFamily="49" charset="0"/>
              </a:rPr>
              <a:t>(</a:t>
            </a:r>
            <a:r>
              <a:rPr lang="en-US" altLang="en-US" sz="2000" dirty="0" smtClean="0">
                <a:solidFill>
                  <a:srgbClr val="1C00CF"/>
                </a:solidFill>
                <a:latin typeface="Courier New" panose="02070309020205020404" pitchFamily="49" charset="0"/>
                <a:cs typeface="Courier New" panose="02070309020205020404" pitchFamily="49" charset="0"/>
              </a:rPr>
              <a:t>1</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006A00"/>
                </a:solidFill>
                <a:latin typeface="Courier New" panose="02070309020205020404" pitchFamily="49" charset="0"/>
                <a:cs typeface="Courier New" panose="02070309020205020404" pitchFamily="49" charset="0"/>
              </a:rPr>
              <a:t># Delay for 1 </a:t>
            </a:r>
            <a:r>
              <a:rPr lang="en-US" altLang="en-US" sz="2000" dirty="0" smtClean="0">
                <a:solidFill>
                  <a:srgbClr val="006A00"/>
                </a:solidFill>
                <a:latin typeface="Courier New" panose="02070309020205020404" pitchFamily="49" charset="0"/>
                <a:cs typeface="Courier New" panose="02070309020205020404" pitchFamily="49" charset="0"/>
              </a:rPr>
              <a:t>second</a:t>
            </a: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smtClean="0">
                <a:solidFill>
                  <a:srgbClr val="000000"/>
                </a:solidFill>
                <a:latin typeface="Courier New" panose="02070309020205020404" pitchFamily="49" charset="0"/>
                <a:cs typeface="Courier New" panose="02070309020205020404" pitchFamily="49" charset="0"/>
              </a:rPr>
              <a:t>GPIO.output</a:t>
            </a:r>
            <a:r>
              <a:rPr lang="en-US" altLang="en-US" sz="2000" dirty="0" smtClean="0">
                <a:solidFill>
                  <a:srgbClr val="000000"/>
                </a:solidFill>
                <a:latin typeface="Courier New" panose="02070309020205020404" pitchFamily="49" charset="0"/>
                <a:cs typeface="Courier New" panose="02070309020205020404" pitchFamily="49" charset="0"/>
              </a:rPr>
              <a:t>(</a:t>
            </a:r>
            <a:r>
              <a:rPr lang="en-US" altLang="en-US" sz="2000" dirty="0" err="1" smtClean="0">
                <a:solidFill>
                  <a:srgbClr val="000000"/>
                </a:solidFill>
                <a:latin typeface="Courier New" panose="02070309020205020404" pitchFamily="49" charset="0"/>
                <a:cs typeface="Courier New" panose="02070309020205020404" pitchFamily="49" charset="0"/>
              </a:rPr>
              <a:t>led_pin</a:t>
            </a:r>
            <a:r>
              <a:rPr lang="en-US" altLang="en-US" sz="2000" dirty="0">
                <a:solidFill>
                  <a:srgbClr val="000000"/>
                </a:solidFill>
                <a:latin typeface="Courier New" panose="02070309020205020404" pitchFamily="49" charset="0"/>
                <a:cs typeface="Courier New" panose="02070309020205020404" pitchFamily="49" charset="0"/>
              </a:rPr>
              <a:t>, GPIO.LOW) </a:t>
            </a:r>
            <a:r>
              <a:rPr lang="en-US" altLang="en-US" sz="2000" dirty="0">
                <a:solidFill>
                  <a:srgbClr val="006A00"/>
                </a:solidFill>
                <a:latin typeface="Courier New" panose="02070309020205020404" pitchFamily="49" charset="0"/>
                <a:cs typeface="Courier New" panose="02070309020205020404" pitchFamily="49" charset="0"/>
              </a:rPr>
              <a:t># Turn LED </a:t>
            </a:r>
            <a:r>
              <a:rPr lang="en-US" altLang="en-US" sz="2000" dirty="0" smtClean="0">
                <a:solidFill>
                  <a:srgbClr val="006A00"/>
                </a:solidFill>
                <a:latin typeface="Courier New" panose="02070309020205020404" pitchFamily="49" charset="0"/>
                <a:cs typeface="Courier New" panose="02070309020205020404" pitchFamily="49" charset="0"/>
              </a:rPr>
              <a:t>off</a:t>
            </a:r>
            <a:endParaRPr lang="en-US" altLang="en-US" sz="2000" dirty="0" smtClean="0">
              <a:solidFill>
                <a:srgbClr val="000000"/>
              </a:solidFill>
              <a:latin typeface="Courier New" panose="02070309020205020404" pitchFamily="49" charset="0"/>
              <a:cs typeface="Courier New" panose="02070309020205020404" pitchFamily="49" charset="0"/>
            </a:endParaRPr>
          </a:p>
          <a:p>
            <a:pPr>
              <a:lnSpc>
                <a:spcPct val="100000"/>
              </a:lnSpc>
            </a:pP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err="1" smtClean="0">
                <a:solidFill>
                  <a:srgbClr val="000000"/>
                </a:solidFill>
                <a:latin typeface="Courier New" panose="02070309020205020404" pitchFamily="49" charset="0"/>
                <a:cs typeface="Courier New" panose="02070309020205020404" pitchFamily="49" charset="0"/>
              </a:rPr>
              <a:t>time.sleep</a:t>
            </a:r>
            <a:r>
              <a:rPr lang="en-US" altLang="en-US" sz="2000" dirty="0" smtClean="0">
                <a:solidFill>
                  <a:srgbClr val="000000"/>
                </a:solidFill>
                <a:latin typeface="Courier New" panose="02070309020205020404" pitchFamily="49" charset="0"/>
                <a:cs typeface="Courier New" panose="02070309020205020404" pitchFamily="49" charset="0"/>
              </a:rPr>
              <a:t>(</a:t>
            </a:r>
            <a:r>
              <a:rPr lang="en-US" altLang="en-US" sz="2000" dirty="0" smtClean="0">
                <a:solidFill>
                  <a:srgbClr val="1C00CF"/>
                </a:solidFill>
                <a:latin typeface="Courier New" panose="02070309020205020404" pitchFamily="49" charset="0"/>
                <a:cs typeface="Courier New" panose="02070309020205020404" pitchFamily="49" charset="0"/>
              </a:rPr>
              <a:t>1</a:t>
            </a:r>
            <a:r>
              <a:rPr lang="en-US" altLang="en-US" sz="2000" dirty="0">
                <a:solidFill>
                  <a:srgbClr val="000000"/>
                </a:solidFill>
                <a:latin typeface="Courier New" panose="02070309020205020404" pitchFamily="49" charset="0"/>
                <a:cs typeface="Courier New" panose="02070309020205020404" pitchFamily="49" charset="0"/>
              </a:rPr>
              <a:t>) </a:t>
            </a:r>
            <a:r>
              <a:rPr lang="en-US" altLang="en-US" sz="2000" dirty="0">
                <a:solidFill>
                  <a:srgbClr val="006A00"/>
                </a:solidFill>
                <a:latin typeface="Courier New" panose="02070309020205020404" pitchFamily="49" charset="0"/>
                <a:cs typeface="Courier New" panose="02070309020205020404" pitchFamily="49" charset="0"/>
              </a:rPr>
              <a:t># Delay for 1 second</a:t>
            </a:r>
            <a:r>
              <a:rPr lang="en-US" altLang="en-US" sz="2000" dirty="0">
                <a:solidFill>
                  <a:srgbClr val="000000"/>
                </a:solidFill>
                <a:latin typeface="Courier New" panose="02070309020205020404" pitchFamily="49" charset="0"/>
                <a:cs typeface="Courier New" panose="02070309020205020404" pitchFamily="49" charset="0"/>
              </a:rPr>
              <a:t> </a:t>
            </a:r>
            <a:endParaRPr lang="en-US" altLang="en-US" sz="4400" dirty="0">
              <a:latin typeface="Arial" panose="020B0604020202020204" pitchFamily="34" charset="0"/>
            </a:endParaRPr>
          </a:p>
          <a:p>
            <a:pPr>
              <a:lnSpc>
                <a:spcPct val="100000"/>
              </a:lnSpc>
            </a:pPr>
            <a:endParaRPr lang="en-IN" sz="2000" b="0" strike="noStrike" spc="-1" dirty="0">
              <a:latin typeface="Arial"/>
            </a:endParaRPr>
          </a:p>
        </p:txBody>
      </p:sp>
      <p:sp>
        <p:nvSpPr>
          <p:cNvPr id="146" name="CustomShape 3"/>
          <p:cNvSpPr/>
          <p:nvPr/>
        </p:nvSpPr>
        <p:spPr>
          <a:xfrm>
            <a:off x="131040" y="1181880"/>
            <a:ext cx="501480" cy="378419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r">
              <a:lnSpc>
                <a:spcPct val="100000"/>
              </a:lnSpc>
            </a:pPr>
            <a:r>
              <a:rPr lang="en-US" sz="2000" b="1" strike="noStrike" spc="-1" dirty="0">
                <a:solidFill>
                  <a:srgbClr val="585858"/>
                </a:solidFill>
                <a:latin typeface="Consola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rPr>
              <a:t>11</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rPr>
              <a:t>12</a:t>
            </a:r>
            <a:endParaRPr lang="en-IN" sz="2000" b="0" strike="noStrike" spc="-1" dirty="0">
              <a:latin typeface="Arial"/>
            </a:endParaRPr>
          </a:p>
        </p:txBody>
      </p:sp>
      <p:sp>
        <p:nvSpPr>
          <p:cNvPr id="147" name="CustomShape 4"/>
          <p:cNvSpPr/>
          <p:nvPr/>
        </p:nvSpPr>
        <p:spPr>
          <a:xfrm>
            <a:off x="131040" y="852480"/>
            <a:ext cx="178488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nSpc>
                <a:spcPct val="100000"/>
              </a:lnSpc>
            </a:pPr>
            <a:r>
              <a:rPr lang="en-US" sz="1600" b="0" strike="noStrike" spc="-1">
                <a:solidFill>
                  <a:srgbClr val="FFFFFF"/>
                </a:solidFill>
                <a:latin typeface="Roboto Condensed"/>
              </a:rPr>
              <a:t>Blink.py</a:t>
            </a:r>
            <a:endParaRPr lang="en-IN" sz="1600" b="0" strike="noStrike" spc="-1">
              <a:latin typeface="Arial"/>
            </a:endParaRPr>
          </a:p>
        </p:txBody>
      </p:sp>
      <p:sp>
        <p:nvSpPr>
          <p:cNvPr id="3"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6828542"/>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additive="repl">
                                        <p:cTn id="7" dur="500"/>
                                        <p:tgtEl>
                                          <p:spTgt spid="145"/>
                                        </p:tgtEl>
                                      </p:cBhvr>
                                    </p:animEffect>
                                  </p:childTnLst>
                                </p:cTn>
                              </p:par>
                              <p:par>
                                <p:cTn id="8" presetID="10" presetClass="entr" fill="hold"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additive="repl">
                                        <p:cTn id="10" dur="500"/>
                                        <p:tgtEl>
                                          <p:spTgt spid="147"/>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noAutofit/>
          </a:bodyPr>
          <a:lstStyle/>
          <a:p>
            <a:pPr>
              <a:lnSpc>
                <a:spcPct val="90000"/>
              </a:lnSpc>
            </a:pPr>
            <a:r>
              <a:rPr lang="en-US" sz="3400" b="1" strike="noStrike" spc="-1">
                <a:solidFill>
                  <a:srgbClr val="373737"/>
                </a:solidFill>
                <a:latin typeface="Roboto Condensed"/>
              </a:rPr>
              <a:t>Python Code for Blinking LED</a:t>
            </a:r>
            <a:endParaRPr lang="en-US" sz="3400" b="0" strike="noStrike" spc="-1">
              <a:solidFill>
                <a:srgbClr val="212121"/>
              </a:solidFill>
              <a:latin typeface="Roboto Condensed"/>
            </a:endParaRPr>
          </a:p>
        </p:txBody>
      </p:sp>
      <p:sp>
        <p:nvSpPr>
          <p:cNvPr id="145" name="CustomShape 2"/>
          <p:cNvSpPr/>
          <p:nvPr/>
        </p:nvSpPr>
        <p:spPr>
          <a:xfrm>
            <a:off x="631080" y="1181880"/>
            <a:ext cx="10024920" cy="563085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spAutoFit/>
          </a:bodyPr>
          <a:lstStyle/>
          <a:p>
            <a:pPr lvl="0"/>
            <a:r>
              <a:rPr lang="en-US" altLang="en-US" sz="2400" dirty="0" smtClean="0">
                <a:solidFill>
                  <a:srgbClr val="006A00"/>
                </a:solidFill>
                <a:latin typeface="Courier New" panose="02070309020205020404" pitchFamily="49" charset="0"/>
                <a:cs typeface="Courier New" panose="02070309020205020404" pitchFamily="49" charset="0"/>
              </a:rPr>
              <a:t>#</a:t>
            </a:r>
            <a:r>
              <a:rPr lang="en-US" altLang="en-US" sz="2400" dirty="0">
                <a:solidFill>
                  <a:srgbClr val="006A00"/>
                </a:solidFill>
                <a:latin typeface="Courier New" panose="02070309020205020404" pitchFamily="49" charset="0"/>
                <a:cs typeface="Courier New" panose="02070309020205020404" pitchFamily="49" charset="0"/>
              </a:rPr>
              <a:t>import the GPIO and time </a:t>
            </a:r>
            <a:r>
              <a:rPr lang="en-US" altLang="en-US" sz="2400" dirty="0" smtClean="0">
                <a:solidFill>
                  <a:srgbClr val="006A00"/>
                </a:solidFill>
                <a:latin typeface="Courier New" panose="02070309020205020404" pitchFamily="49" charset="0"/>
                <a:cs typeface="Courier New" panose="02070309020205020404" pitchFamily="49" charset="0"/>
              </a:rPr>
              <a:t>package</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a:r>
              <a:rPr lang="en-US" altLang="en-US" sz="2400" dirty="0" smtClean="0">
                <a:solidFill>
                  <a:srgbClr val="AA0D91"/>
                </a:solidFill>
                <a:latin typeface="Courier New" panose="02070309020205020404" pitchFamily="49" charset="0"/>
                <a:cs typeface="Courier New" panose="02070309020205020404" pitchFamily="49" charset="0"/>
              </a:rPr>
              <a:t>import</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err="1">
                <a:solidFill>
                  <a:srgbClr val="000000"/>
                </a:solidFill>
                <a:latin typeface="Courier New" panose="02070309020205020404" pitchFamily="49" charset="0"/>
                <a:cs typeface="Courier New" panose="02070309020205020404" pitchFamily="49" charset="0"/>
              </a:rPr>
              <a:t>RPi.GPIO</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AA0D91"/>
                </a:solidFill>
                <a:latin typeface="Courier New" panose="02070309020205020404" pitchFamily="49" charset="0"/>
                <a:cs typeface="Courier New" panose="02070309020205020404" pitchFamily="49" charset="0"/>
              </a:rPr>
              <a:t>as</a:t>
            </a:r>
            <a:r>
              <a:rPr lang="en-US" altLang="en-US" sz="2400" dirty="0">
                <a:solidFill>
                  <a:srgbClr val="000000"/>
                </a:solidFill>
                <a:latin typeface="Courier New" panose="02070309020205020404" pitchFamily="49" charset="0"/>
                <a:cs typeface="Courier New" panose="02070309020205020404" pitchFamily="49" charset="0"/>
              </a:rPr>
              <a:t> GPIO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a:r>
              <a:rPr lang="en-US" altLang="en-US" sz="2400" dirty="0" smtClean="0">
                <a:solidFill>
                  <a:srgbClr val="AA0D91"/>
                </a:solidFill>
                <a:latin typeface="Courier New" panose="02070309020205020404" pitchFamily="49" charset="0"/>
                <a:cs typeface="Courier New" panose="02070309020205020404" pitchFamily="49" charset="0"/>
              </a:rPr>
              <a:t>import</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a:solidFill>
                  <a:srgbClr val="000000"/>
                </a:solidFill>
                <a:latin typeface="Courier New" panose="02070309020205020404" pitchFamily="49" charset="0"/>
                <a:cs typeface="Courier New" panose="02070309020205020404" pitchFamily="49" charset="0"/>
              </a:rPr>
              <a:t>time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a:r>
              <a:rPr lang="en-US" altLang="en-US" sz="2400" dirty="0" err="1" smtClean="0">
                <a:solidFill>
                  <a:srgbClr val="000000"/>
                </a:solidFill>
                <a:latin typeface="Courier New" panose="02070309020205020404" pitchFamily="49" charset="0"/>
                <a:cs typeface="Courier New" panose="02070309020205020404" pitchFamily="49" charset="0"/>
              </a:rPr>
              <a:t>GPIO.setmode</a:t>
            </a:r>
            <a:r>
              <a:rPr lang="en-US" altLang="en-US" sz="2400" dirty="0" smtClean="0">
                <a:solidFill>
                  <a:srgbClr val="000000"/>
                </a:solidFill>
                <a:latin typeface="Courier New" panose="02070309020205020404" pitchFamily="49" charset="0"/>
                <a:cs typeface="Courier New" panose="02070309020205020404" pitchFamily="49" charset="0"/>
              </a:rPr>
              <a:t>(GPIO.BOARD</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a:r>
              <a:rPr lang="en-US" altLang="en-US" sz="2400" dirty="0" err="1" smtClean="0">
                <a:solidFill>
                  <a:srgbClr val="000000"/>
                </a:solidFill>
                <a:latin typeface="Courier New" panose="02070309020205020404" pitchFamily="49" charset="0"/>
                <a:cs typeface="Courier New" panose="02070309020205020404" pitchFamily="49" charset="0"/>
              </a:rPr>
              <a:t>GPIO.setup</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1C00CF"/>
                </a:solidFill>
                <a:latin typeface="Courier New" panose="02070309020205020404" pitchFamily="49" charset="0"/>
                <a:cs typeface="Courier New" panose="02070309020205020404" pitchFamily="49" charset="0"/>
              </a:rPr>
              <a:t>7</a:t>
            </a:r>
            <a:r>
              <a:rPr lang="en-US" altLang="en-US" sz="2400" dirty="0">
                <a:solidFill>
                  <a:srgbClr val="000000"/>
                </a:solidFill>
                <a:latin typeface="Courier New" panose="02070309020205020404" pitchFamily="49" charset="0"/>
                <a:cs typeface="Courier New" panose="02070309020205020404" pitchFamily="49" charset="0"/>
              </a:rPr>
              <a:t>, GPIO.OUT)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a:endParaRPr lang="en-US" altLang="en-US" sz="2400" dirty="0">
              <a:solidFill>
                <a:srgbClr val="000000"/>
              </a:solidFill>
              <a:latin typeface="Courier New" panose="02070309020205020404" pitchFamily="49" charset="0"/>
              <a:cs typeface="Courier New" panose="02070309020205020404" pitchFamily="49" charset="0"/>
            </a:endParaRPr>
          </a:p>
          <a:p>
            <a:pPr lvl="0"/>
            <a:r>
              <a:rPr lang="en-US" altLang="en-US" sz="2400" dirty="0" smtClean="0">
                <a:solidFill>
                  <a:srgbClr val="006A00"/>
                </a:solidFill>
                <a:latin typeface="Courier New" panose="02070309020205020404" pitchFamily="49" charset="0"/>
                <a:cs typeface="Courier New" panose="02070309020205020404" pitchFamily="49" charset="0"/>
              </a:rPr>
              <a:t># </a:t>
            </a:r>
            <a:r>
              <a:rPr lang="en-US" altLang="en-US" sz="2400" dirty="0">
                <a:solidFill>
                  <a:srgbClr val="006A00"/>
                </a:solidFill>
                <a:latin typeface="Courier New" panose="02070309020205020404" pitchFamily="49" charset="0"/>
                <a:cs typeface="Courier New" panose="02070309020205020404" pitchFamily="49" charset="0"/>
              </a:rPr>
              <a:t>loop through 50 times, on/off for 1 second</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a:endParaRPr lang="en-US" altLang="en-US" sz="2400" dirty="0">
              <a:solidFill>
                <a:srgbClr val="000000"/>
              </a:solidFill>
              <a:latin typeface="Courier New" panose="02070309020205020404" pitchFamily="49" charset="0"/>
              <a:cs typeface="Courier New" panose="02070309020205020404" pitchFamily="49" charset="0"/>
            </a:endParaRPr>
          </a:p>
          <a:p>
            <a:pPr lvl="0"/>
            <a:r>
              <a:rPr lang="en-US" altLang="en-US" sz="2400" dirty="0" smtClean="0">
                <a:solidFill>
                  <a:srgbClr val="AA0D91"/>
                </a:solidFill>
                <a:latin typeface="Courier New" panose="02070309020205020404" pitchFamily="49" charset="0"/>
                <a:cs typeface="Courier New" panose="02070309020205020404" pitchFamily="49" charset="0"/>
              </a:rPr>
              <a:t>for</a:t>
            </a:r>
            <a:r>
              <a:rPr lang="en-US" altLang="en-US" sz="2400" dirty="0" smtClean="0">
                <a:solidFill>
                  <a:srgbClr val="000000"/>
                </a:solidFill>
                <a:latin typeface="Courier New" panose="02070309020205020404" pitchFamily="49" charset="0"/>
                <a:cs typeface="Courier New" panose="02070309020205020404" pitchFamily="49" charset="0"/>
              </a:rPr>
              <a:t> </a:t>
            </a:r>
            <a:r>
              <a:rPr lang="en-US" altLang="en-US" sz="2400" dirty="0" err="1">
                <a:solidFill>
                  <a:srgbClr val="000000"/>
                </a:solidFill>
                <a:latin typeface="Courier New" panose="02070309020205020404" pitchFamily="49" charset="0"/>
                <a:cs typeface="Courier New" panose="02070309020205020404" pitchFamily="49" charset="0"/>
              </a:rPr>
              <a:t>i</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AA0D91"/>
                </a:solidFill>
                <a:latin typeface="Courier New" panose="02070309020205020404" pitchFamily="49" charset="0"/>
                <a:cs typeface="Courier New" panose="02070309020205020404" pitchFamily="49" charset="0"/>
              </a:rPr>
              <a:t>in</a:t>
            </a:r>
            <a:r>
              <a:rPr lang="en-US" altLang="en-US" sz="2400" dirty="0">
                <a:solidFill>
                  <a:srgbClr val="000000"/>
                </a:solidFill>
                <a:latin typeface="Courier New" panose="02070309020205020404" pitchFamily="49" charset="0"/>
                <a:cs typeface="Courier New" panose="02070309020205020404" pitchFamily="49" charset="0"/>
              </a:rPr>
              <a:t> range(</a:t>
            </a:r>
            <a:r>
              <a:rPr lang="en-US" altLang="en-US" sz="2400" dirty="0">
                <a:solidFill>
                  <a:srgbClr val="1C00CF"/>
                </a:solidFill>
                <a:latin typeface="Courier New" panose="02070309020205020404" pitchFamily="49" charset="0"/>
                <a:cs typeface="Courier New" panose="02070309020205020404" pitchFamily="49" charset="0"/>
              </a:rPr>
              <a:t>50</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GPIO.output</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1C00CF"/>
                </a:solidFill>
                <a:latin typeface="Courier New" panose="02070309020205020404" pitchFamily="49" charset="0"/>
                <a:cs typeface="Courier New" panose="02070309020205020404" pitchFamily="49" charset="0"/>
              </a:rPr>
              <a:t>7</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AA0D91"/>
                </a:solidFill>
                <a:latin typeface="Courier New" panose="02070309020205020404" pitchFamily="49" charset="0"/>
                <a:cs typeface="Courier New" panose="02070309020205020404" pitchFamily="49" charset="0"/>
              </a:rPr>
              <a:t>True</a:t>
            </a:r>
            <a:r>
              <a:rPr lang="en-US" altLang="en-US" sz="2400" dirty="0" smtClean="0">
                <a:solidFill>
                  <a:srgbClr val="000000"/>
                </a:solidFill>
                <a:latin typeface="Courier New" panose="02070309020205020404" pitchFamily="49" charset="0"/>
                <a:cs typeface="Courier New" panose="02070309020205020404" pitchFamily="49" charset="0"/>
              </a:rPr>
              <a:t>)</a:t>
            </a:r>
          </a:p>
          <a:p>
            <a:pPr lvl="0"/>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time.sleep</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1C00CF"/>
                </a:solidFill>
                <a:latin typeface="Courier New" panose="02070309020205020404" pitchFamily="49" charset="0"/>
                <a:cs typeface="Courier New" panose="02070309020205020404" pitchFamily="49" charset="0"/>
              </a:rPr>
              <a:t>1</a:t>
            </a:r>
            <a:r>
              <a:rPr lang="en-US" altLang="en-US" sz="2400" dirty="0" smtClean="0">
                <a:solidFill>
                  <a:srgbClr val="000000"/>
                </a:solidFill>
                <a:latin typeface="Courier New" panose="02070309020205020404" pitchFamily="49" charset="0"/>
                <a:cs typeface="Courier New" panose="02070309020205020404" pitchFamily="49" charset="0"/>
              </a:rPr>
              <a:t>)</a:t>
            </a:r>
          </a:p>
          <a:p>
            <a:pPr lvl="0"/>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GPIO.output</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1C00CF"/>
                </a:solidFill>
                <a:latin typeface="Courier New" panose="02070309020205020404" pitchFamily="49" charset="0"/>
                <a:cs typeface="Courier New" panose="02070309020205020404" pitchFamily="49" charset="0"/>
              </a:rPr>
              <a:t>7</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AA0D91"/>
                </a:solidFill>
                <a:latin typeface="Courier New" panose="02070309020205020404" pitchFamily="49" charset="0"/>
                <a:cs typeface="Courier New" panose="02070309020205020404" pitchFamily="49" charset="0"/>
              </a:rPr>
              <a:t>False</a:t>
            </a:r>
            <a:r>
              <a:rPr lang="en-US" altLang="en-US" sz="2400" dirty="0" smtClean="0">
                <a:solidFill>
                  <a:srgbClr val="000000"/>
                </a:solidFill>
                <a:latin typeface="Courier New" panose="02070309020205020404" pitchFamily="49" charset="0"/>
                <a:cs typeface="Courier New" panose="02070309020205020404" pitchFamily="49" charset="0"/>
              </a:rPr>
              <a:t>)</a:t>
            </a:r>
          </a:p>
          <a:p>
            <a:pPr lvl="0"/>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time.sleep</a:t>
            </a:r>
            <a:r>
              <a:rPr lang="en-US" altLang="en-US" sz="2400" dirty="0" smtClean="0">
                <a:solidFill>
                  <a:srgbClr val="000000"/>
                </a:solidFill>
                <a:latin typeface="Courier New" panose="02070309020205020404" pitchFamily="49" charset="0"/>
                <a:cs typeface="Courier New" panose="02070309020205020404" pitchFamily="49" charset="0"/>
              </a:rPr>
              <a:t>(</a:t>
            </a:r>
            <a:r>
              <a:rPr lang="en-US" altLang="en-US" sz="2400" dirty="0" smtClean="0">
                <a:solidFill>
                  <a:srgbClr val="1C00CF"/>
                </a:solidFill>
                <a:latin typeface="Courier New" panose="02070309020205020404" pitchFamily="49" charset="0"/>
                <a:cs typeface="Courier New" panose="02070309020205020404" pitchFamily="49" charset="0"/>
              </a:rPr>
              <a:t>1</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2400" dirty="0" smtClean="0">
              <a:solidFill>
                <a:srgbClr val="000000"/>
              </a:solidFill>
              <a:latin typeface="Courier New" panose="02070309020205020404" pitchFamily="49" charset="0"/>
              <a:cs typeface="Courier New" panose="02070309020205020404" pitchFamily="49" charset="0"/>
            </a:endParaRPr>
          </a:p>
          <a:p>
            <a:pPr lvl="0"/>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err="1" smtClean="0">
                <a:solidFill>
                  <a:srgbClr val="000000"/>
                </a:solidFill>
                <a:latin typeface="Courier New" panose="02070309020205020404" pitchFamily="49" charset="0"/>
                <a:cs typeface="Courier New" panose="02070309020205020404" pitchFamily="49" charset="0"/>
              </a:rPr>
              <a:t>GPIO.cleanup</a:t>
            </a:r>
            <a:r>
              <a:rPr lang="en-US" altLang="en-US" sz="2400" dirty="0">
                <a:solidFill>
                  <a:srgbClr val="000000"/>
                </a:solidFill>
                <a:latin typeface="Courier New" panose="02070309020205020404" pitchFamily="49" charset="0"/>
                <a:cs typeface="Courier New" panose="02070309020205020404" pitchFamily="49" charset="0"/>
              </a:rPr>
              <a:t>() </a:t>
            </a:r>
            <a:r>
              <a:rPr lang="en-US" altLang="en-US" sz="2400" dirty="0">
                <a:solidFill>
                  <a:srgbClr val="006A00"/>
                </a:solidFill>
                <a:latin typeface="Courier New" panose="02070309020205020404" pitchFamily="49" charset="0"/>
                <a:cs typeface="Courier New" panose="02070309020205020404" pitchFamily="49" charset="0"/>
              </a:rPr>
              <a:t># Delay for 1 second</a:t>
            </a:r>
            <a:r>
              <a:rPr lang="en-US" altLang="en-US" sz="2400" dirty="0">
                <a:solidFill>
                  <a:srgbClr val="000000"/>
                </a:solidFill>
                <a:latin typeface="Courier New" panose="02070309020205020404" pitchFamily="49" charset="0"/>
                <a:cs typeface="Courier New" panose="02070309020205020404" pitchFamily="49" charset="0"/>
              </a:rPr>
              <a:t> </a:t>
            </a:r>
            <a:endParaRPr lang="en-US" altLang="en-US" sz="4800" dirty="0">
              <a:latin typeface="Arial" panose="020B0604020202020204" pitchFamily="34" charset="0"/>
            </a:endParaRPr>
          </a:p>
          <a:p>
            <a:pPr>
              <a:lnSpc>
                <a:spcPct val="100000"/>
              </a:lnSpc>
            </a:pPr>
            <a:endParaRPr lang="en-IN" sz="2400" b="0" strike="noStrike" spc="-1" dirty="0">
              <a:latin typeface="Arial"/>
            </a:endParaRPr>
          </a:p>
        </p:txBody>
      </p:sp>
      <p:sp>
        <p:nvSpPr>
          <p:cNvPr id="146" name="CustomShape 3"/>
          <p:cNvSpPr/>
          <p:nvPr/>
        </p:nvSpPr>
        <p:spPr>
          <a:xfrm>
            <a:off x="0" y="1181880"/>
            <a:ext cx="632520" cy="563085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r">
              <a:lnSpc>
                <a:spcPct val="100000"/>
              </a:lnSpc>
            </a:pPr>
            <a:r>
              <a:rPr lang="en-US" sz="2400" b="1" strike="noStrike" spc="-1" dirty="0">
                <a:solidFill>
                  <a:srgbClr val="585858"/>
                </a:solidFill>
                <a:latin typeface="Consolas"/>
              </a:rPr>
              <a:t>1</a:t>
            </a:r>
            <a:endParaRPr lang="en-IN" sz="2400" b="0" strike="noStrike" spc="-1" dirty="0">
              <a:latin typeface="Arial"/>
            </a:endParaRPr>
          </a:p>
          <a:p>
            <a:pPr algn="r">
              <a:lnSpc>
                <a:spcPct val="100000"/>
              </a:lnSpc>
            </a:pPr>
            <a:r>
              <a:rPr lang="en-IN" sz="2400" b="1" strike="noStrike" spc="-1" dirty="0">
                <a:solidFill>
                  <a:srgbClr val="585858"/>
                </a:solidFill>
                <a:latin typeface="Consolas"/>
              </a:rPr>
              <a:t>2</a:t>
            </a:r>
            <a:endParaRPr lang="en-IN" sz="2400" b="0" strike="noStrike" spc="-1" dirty="0">
              <a:latin typeface="Arial"/>
            </a:endParaRPr>
          </a:p>
          <a:p>
            <a:pPr algn="r">
              <a:lnSpc>
                <a:spcPct val="100000"/>
              </a:lnSpc>
            </a:pPr>
            <a:r>
              <a:rPr lang="en-IN" sz="2400" b="1" strike="noStrike" spc="-1" dirty="0">
                <a:solidFill>
                  <a:srgbClr val="585858"/>
                </a:solidFill>
                <a:latin typeface="Consolas"/>
              </a:rPr>
              <a:t>3</a:t>
            </a:r>
            <a:endParaRPr lang="en-IN" sz="2400" b="0" strike="noStrike" spc="-1" dirty="0">
              <a:latin typeface="Arial"/>
            </a:endParaRPr>
          </a:p>
          <a:p>
            <a:pPr algn="r">
              <a:lnSpc>
                <a:spcPct val="100000"/>
              </a:lnSpc>
            </a:pPr>
            <a:r>
              <a:rPr lang="en-IN" sz="2400" b="1" strike="noStrike" spc="-1" dirty="0">
                <a:solidFill>
                  <a:srgbClr val="585858"/>
                </a:solidFill>
                <a:latin typeface="Consolas"/>
              </a:rPr>
              <a:t>4</a:t>
            </a:r>
            <a:endParaRPr lang="en-IN" sz="2400" b="0" strike="noStrike" spc="-1" dirty="0">
              <a:latin typeface="Arial"/>
            </a:endParaRPr>
          </a:p>
          <a:p>
            <a:pPr algn="r">
              <a:lnSpc>
                <a:spcPct val="100000"/>
              </a:lnSpc>
            </a:pPr>
            <a:r>
              <a:rPr lang="en-IN" sz="2400" b="1" strike="noStrike" spc="-1" dirty="0">
                <a:solidFill>
                  <a:srgbClr val="585858"/>
                </a:solidFill>
                <a:latin typeface="Consolas"/>
              </a:rPr>
              <a:t>5</a:t>
            </a:r>
            <a:endParaRPr lang="en-IN" sz="2400" b="0" strike="noStrike" spc="-1" dirty="0">
              <a:latin typeface="Arial"/>
            </a:endParaRPr>
          </a:p>
          <a:p>
            <a:pPr algn="r">
              <a:lnSpc>
                <a:spcPct val="100000"/>
              </a:lnSpc>
            </a:pPr>
            <a:r>
              <a:rPr lang="en-IN" sz="2400" b="1" strike="noStrike" spc="-1" dirty="0">
                <a:solidFill>
                  <a:srgbClr val="585858"/>
                </a:solidFill>
                <a:latin typeface="Consolas"/>
              </a:rPr>
              <a:t>6</a:t>
            </a:r>
            <a:endParaRPr lang="en-IN" sz="2400" b="0" strike="noStrike" spc="-1" dirty="0">
              <a:latin typeface="Arial"/>
            </a:endParaRPr>
          </a:p>
          <a:p>
            <a:pPr algn="r">
              <a:lnSpc>
                <a:spcPct val="100000"/>
              </a:lnSpc>
            </a:pPr>
            <a:r>
              <a:rPr lang="en-IN" sz="2400" b="1" strike="noStrike" spc="-1" dirty="0">
                <a:solidFill>
                  <a:srgbClr val="585858"/>
                </a:solidFill>
                <a:latin typeface="Consolas"/>
              </a:rPr>
              <a:t>7</a:t>
            </a:r>
            <a:endParaRPr lang="en-IN" sz="2400" b="0" strike="noStrike" spc="-1" dirty="0">
              <a:latin typeface="Arial"/>
            </a:endParaRPr>
          </a:p>
          <a:p>
            <a:pPr algn="r">
              <a:lnSpc>
                <a:spcPct val="100000"/>
              </a:lnSpc>
            </a:pPr>
            <a:r>
              <a:rPr lang="en-IN" sz="2400" b="1" strike="noStrike" spc="-1" dirty="0">
                <a:solidFill>
                  <a:srgbClr val="585858"/>
                </a:solidFill>
                <a:latin typeface="Consolas"/>
              </a:rPr>
              <a:t>8</a:t>
            </a:r>
            <a:endParaRPr lang="en-IN" sz="2400" b="0" strike="noStrike" spc="-1" dirty="0">
              <a:latin typeface="Arial"/>
            </a:endParaRPr>
          </a:p>
          <a:p>
            <a:pPr algn="r">
              <a:lnSpc>
                <a:spcPct val="100000"/>
              </a:lnSpc>
            </a:pPr>
            <a:r>
              <a:rPr lang="en-IN" sz="2400" b="1" strike="noStrike" spc="-1" dirty="0">
                <a:solidFill>
                  <a:srgbClr val="585858"/>
                </a:solidFill>
                <a:latin typeface="Consolas"/>
              </a:rPr>
              <a:t>9</a:t>
            </a:r>
            <a:endParaRPr lang="en-IN" sz="2400" b="0" strike="noStrike" spc="-1" dirty="0">
              <a:latin typeface="Arial"/>
            </a:endParaRPr>
          </a:p>
          <a:p>
            <a:pPr algn="r">
              <a:lnSpc>
                <a:spcPct val="100000"/>
              </a:lnSpc>
            </a:pPr>
            <a:r>
              <a:rPr lang="en-IN" sz="2400" b="1" strike="noStrike" spc="-1" dirty="0">
                <a:solidFill>
                  <a:srgbClr val="585858"/>
                </a:solidFill>
                <a:latin typeface="Consolas"/>
              </a:rPr>
              <a:t>10</a:t>
            </a:r>
            <a:endParaRPr lang="en-IN" sz="2400" b="0" strike="noStrike" spc="-1" dirty="0">
              <a:latin typeface="Arial"/>
            </a:endParaRPr>
          </a:p>
          <a:p>
            <a:pPr algn="r">
              <a:lnSpc>
                <a:spcPct val="100000"/>
              </a:lnSpc>
            </a:pPr>
            <a:r>
              <a:rPr lang="en-IN" sz="2400" b="1" strike="noStrike" spc="-1" dirty="0">
                <a:solidFill>
                  <a:srgbClr val="585858"/>
                </a:solidFill>
                <a:latin typeface="Consolas"/>
              </a:rPr>
              <a:t>11</a:t>
            </a:r>
            <a:endParaRPr lang="en-IN" sz="2400" b="0" strike="noStrike" spc="-1" dirty="0">
              <a:latin typeface="Arial"/>
            </a:endParaRPr>
          </a:p>
          <a:p>
            <a:pPr algn="r">
              <a:lnSpc>
                <a:spcPct val="100000"/>
              </a:lnSpc>
            </a:pPr>
            <a:r>
              <a:rPr lang="en-IN" sz="2400" b="1" strike="noStrike" spc="-1" dirty="0" smtClean="0">
                <a:solidFill>
                  <a:srgbClr val="585858"/>
                </a:solidFill>
                <a:latin typeface="Consolas"/>
              </a:rPr>
              <a:t>12</a:t>
            </a:r>
          </a:p>
          <a:p>
            <a:pPr algn="r">
              <a:lnSpc>
                <a:spcPct val="100000"/>
              </a:lnSpc>
            </a:pPr>
            <a:r>
              <a:rPr lang="en-IN" sz="2400" b="1" spc="-1" dirty="0" smtClean="0">
                <a:solidFill>
                  <a:srgbClr val="585858"/>
                </a:solidFill>
                <a:latin typeface="Consolas"/>
              </a:rPr>
              <a:t>13</a:t>
            </a:r>
          </a:p>
          <a:p>
            <a:pPr algn="r">
              <a:lnSpc>
                <a:spcPct val="100000"/>
              </a:lnSpc>
            </a:pPr>
            <a:r>
              <a:rPr lang="en-IN" sz="2400" b="1" strike="noStrike" spc="-1" dirty="0" smtClean="0">
                <a:solidFill>
                  <a:srgbClr val="585858"/>
                </a:solidFill>
                <a:latin typeface="Consolas"/>
              </a:rPr>
              <a:t>14</a:t>
            </a:r>
          </a:p>
          <a:p>
            <a:pPr algn="r">
              <a:lnSpc>
                <a:spcPct val="100000"/>
              </a:lnSpc>
            </a:pPr>
            <a:r>
              <a:rPr lang="en-IN" sz="2400" b="1" spc="-1" dirty="0" smtClean="0">
                <a:solidFill>
                  <a:srgbClr val="585858"/>
                </a:solidFill>
                <a:latin typeface="Consolas"/>
              </a:rPr>
              <a:t>15</a:t>
            </a:r>
          </a:p>
        </p:txBody>
      </p:sp>
      <p:sp>
        <p:nvSpPr>
          <p:cNvPr id="147" name="CustomShape 4"/>
          <p:cNvSpPr/>
          <p:nvPr/>
        </p:nvSpPr>
        <p:spPr>
          <a:xfrm>
            <a:off x="131040" y="852480"/>
            <a:ext cx="178488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noAutofit/>
          </a:bodyPr>
          <a:lstStyle/>
          <a:p>
            <a:pPr>
              <a:lnSpc>
                <a:spcPct val="100000"/>
              </a:lnSpc>
            </a:pPr>
            <a:r>
              <a:rPr lang="en-US" sz="1600" b="0" strike="noStrike" spc="-1">
                <a:solidFill>
                  <a:srgbClr val="FFFFFF"/>
                </a:solidFill>
                <a:latin typeface="Roboto Condensed"/>
              </a:rPr>
              <a:t>Blink.py</a:t>
            </a:r>
            <a:endParaRPr lang="en-IN" sz="1600" b="0" strike="noStrike" spc="-1">
              <a:latin typeface="Arial"/>
            </a:endParaRPr>
          </a:p>
        </p:txBody>
      </p:sp>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4377247"/>
      </p:ext>
    </p:extLst>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additive="repl">
                                        <p:cTn id="7" dur="500"/>
                                        <p:tgtEl>
                                          <p:spTgt spid="145"/>
                                        </p:tgtEl>
                                      </p:cBhvr>
                                    </p:animEffect>
                                  </p:childTnLst>
                                </p:cTn>
                              </p:par>
                              <p:par>
                                <p:cTn id="8" presetID="10" presetClass="entr" fill="hold" nodeType="withEffect">
                                  <p:stCondLst>
                                    <p:cond delay="0"/>
                                  </p:stCondLst>
                                  <p:childTnLst>
                                    <p:set>
                                      <p:cBhvr>
                                        <p:cTn id="9" dur="1" fill="hold">
                                          <p:stCondLst>
                                            <p:cond delay="0"/>
                                          </p:stCondLst>
                                        </p:cTn>
                                        <p:tgtEl>
                                          <p:spTgt spid="147"/>
                                        </p:tgtEl>
                                        <p:attrNameLst>
                                          <p:attrName>style.visibility</p:attrName>
                                        </p:attrNameLst>
                                      </p:cBhvr>
                                      <p:to>
                                        <p:strVal val="visible"/>
                                      </p:to>
                                    </p:set>
                                    <p:animEffect transition="in" filter="fade">
                                      <p:cBhvr additive="repl">
                                        <p:cTn id="10" dur="500"/>
                                        <p:tgtEl>
                                          <p:spTgt spid="147"/>
                                        </p:tgtEl>
                                      </p:cBhvr>
                                    </p:animEffect>
                                  </p:childTnLst>
                                </p:cTn>
                              </p:par>
                              <p:par>
                                <p:cTn id="11" presetID="10" presetClass="entr"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additive="repl">
                                        <p:cTn id="13"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bhushan.joshi@darshan.ac.in</a:t>
            </a:r>
          </a:p>
        </p:txBody>
      </p:sp>
      <p:sp>
        <p:nvSpPr>
          <p:cNvPr id="3" name="Text Placeholder 2"/>
          <p:cNvSpPr>
            <a:spLocks noGrp="1"/>
          </p:cNvSpPr>
          <p:nvPr>
            <p:ph type="body" sz="quarter" idx="12"/>
          </p:nvPr>
        </p:nvSpPr>
        <p:spPr/>
        <p:txBody>
          <a:bodyPr/>
          <a:lstStyle/>
          <a:p>
            <a:r>
              <a:rPr lang="en-US" dirty="0"/>
              <a:t>+91 8485979997</a:t>
            </a:r>
          </a:p>
        </p:txBody>
      </p:sp>
      <p:sp>
        <p:nvSpPr>
          <p:cNvPr id="4" name="Text Placeholder 3"/>
          <p:cNvSpPr>
            <a:spLocks noGrp="1"/>
          </p:cNvSpPr>
          <p:nvPr>
            <p:ph type="body" sz="quarter" idx="13"/>
          </p:nvPr>
        </p:nvSpPr>
        <p:spPr/>
        <p:txBody>
          <a:bodyPr/>
          <a:lstStyle/>
          <a:p>
            <a:r>
              <a:rPr lang="en-US" dirty="0"/>
              <a:t>Computer Engineering Department</a:t>
            </a:r>
          </a:p>
        </p:txBody>
      </p:sp>
      <p:sp>
        <p:nvSpPr>
          <p:cNvPr id="5" name="Text Placeholder 4"/>
          <p:cNvSpPr>
            <a:spLocks noGrp="1"/>
          </p:cNvSpPr>
          <p:nvPr>
            <p:ph type="body" sz="quarter" idx="14"/>
          </p:nvPr>
        </p:nvSpPr>
        <p:spPr/>
        <p:txBody>
          <a:bodyPr/>
          <a:lstStyle/>
          <a:p>
            <a:r>
              <a:rPr lang="en-IN" dirty="0" err="1"/>
              <a:t>Prof.</a:t>
            </a:r>
            <a:r>
              <a:rPr lang="en-IN" dirty="0"/>
              <a:t> </a:t>
            </a:r>
            <a:r>
              <a:rPr lang="en-IN" dirty="0" err="1"/>
              <a:t>Bhushan</a:t>
            </a:r>
            <a:r>
              <a:rPr lang="en-IN" dirty="0"/>
              <a:t> D. </a:t>
            </a:r>
            <a:r>
              <a:rPr lang="en-IN" dirty="0" err="1"/>
              <a:t>joshi</a:t>
            </a:r>
            <a:endParaRPr lang="en-IN" dirty="0"/>
          </a:p>
        </p:txBody>
      </p:sp>
      <p:sp>
        <p:nvSpPr>
          <p:cNvPr id="9"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a:xfrm>
            <a:off x="2641391" y="179410"/>
            <a:ext cx="4646358" cy="734653"/>
          </a:xfrm>
        </p:spPr>
        <p:txBody>
          <a:bodyPr/>
          <a:lstStyle/>
          <a:p>
            <a:r>
              <a:rPr lang="en-US" b="1" dirty="0"/>
              <a:t>Internet of Things </a:t>
            </a:r>
            <a:r>
              <a:rPr lang="en-US" dirty="0">
                <a:latin typeface="Roboto Condensed Light" panose="02000000000000000000" pitchFamily="2" charset="0"/>
                <a:ea typeface="Roboto Condensed Light" panose="02000000000000000000" pitchFamily="2" charset="0"/>
              </a:rPr>
              <a:t>(IoT) </a:t>
            </a:r>
          </a:p>
          <a:p>
            <a:r>
              <a:rPr lang="en-US" dirty="0">
                <a:latin typeface="Roboto Condensed Light" panose="02000000000000000000" pitchFamily="2" charset="0"/>
                <a:ea typeface="Roboto Condensed Light" panose="02000000000000000000" pitchFamily="2" charset="0"/>
              </a:rPr>
              <a:t>DU #</a:t>
            </a:r>
            <a:r>
              <a:rPr lang="en-US" dirty="0" smtClean="0">
                <a:latin typeface="Roboto Condensed Light" panose="02000000000000000000" pitchFamily="2" charset="0"/>
                <a:ea typeface="Roboto Condensed Light" panose="02000000000000000000" pitchFamily="2" charset="0"/>
              </a:rPr>
              <a:t>2101CS631</a:t>
            </a:r>
          </a:p>
          <a:p>
            <a:r>
              <a:rPr lang="en-US" dirty="0">
                <a:latin typeface="Roboto Condensed Light" panose="02000000000000000000" pitchFamily="2" charset="0"/>
                <a:ea typeface="Roboto Condensed Light" panose="02000000000000000000" pitchFamily="2" charset="0"/>
              </a:rPr>
              <a:t>DU #2301OE003</a:t>
            </a:r>
            <a:endParaRPr lang="en-US" dirty="0" smtClean="0">
              <a:latin typeface="Roboto Condensed Light" panose="02000000000000000000" pitchFamily="2" charset="0"/>
              <a:ea typeface="Roboto Condensed Light" panose="02000000000000000000" pitchFamily="2" charset="0"/>
            </a:endParaRPr>
          </a:p>
          <a:p>
            <a:endParaRPr lang="en-US" dirty="0">
              <a:latin typeface="Roboto Condensed Light" panose="02000000000000000000" pitchFamily="2" charset="0"/>
              <a:ea typeface="Roboto Condensed Light" panose="02000000000000000000" pitchFamily="2" charset="0"/>
            </a:endParaRPr>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54842" y="5211251"/>
            <a:ext cx="1364775" cy="1380618"/>
          </a:xfrm>
        </p:spPr>
      </p:pic>
    </p:spTree>
    <p:extLst>
      <p:ext uri="{BB962C8B-B14F-4D97-AF65-F5344CB8AC3E}">
        <p14:creationId xmlns:p14="http://schemas.microsoft.com/office/powerpoint/2010/main" val="1696423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Microcontroller inside Arduino UNO : Atmel ARV </a:t>
            </a:r>
            <a:r>
              <a:rPr lang="en-US" dirty="0">
                <a:solidFill>
                  <a:srgbClr val="C00000"/>
                </a:solidFill>
              </a:rPr>
              <a:t>ATmega328</a:t>
            </a:r>
          </a:p>
        </p:txBody>
      </p:sp>
      <p:sp>
        <p:nvSpPr>
          <p:cNvPr id="5" name="Content Placeholder 4"/>
          <p:cNvSpPr>
            <a:spLocks noGrp="1"/>
          </p:cNvSpPr>
          <p:nvPr>
            <p:ph idx="1"/>
          </p:nvPr>
        </p:nvSpPr>
        <p:spPr/>
        <p:txBody>
          <a:bodyPr/>
          <a:lstStyle/>
          <a:p>
            <a:r>
              <a:rPr lang="en-US" sz="2800" dirty="0"/>
              <a:t>The </a:t>
            </a:r>
            <a:r>
              <a:rPr lang="en-US" sz="2800" b="1" dirty="0">
                <a:solidFill>
                  <a:srgbClr val="C00000"/>
                </a:solidFill>
              </a:rPr>
              <a:t>Arduino Uno </a:t>
            </a:r>
            <a:r>
              <a:rPr lang="en-US" sz="2800" dirty="0"/>
              <a:t>is an </a:t>
            </a:r>
            <a:r>
              <a:rPr lang="en-US" sz="2800" dirty="0">
                <a:solidFill>
                  <a:srgbClr val="C00000"/>
                </a:solidFill>
              </a:rPr>
              <a:t>open-source microcontroller </a:t>
            </a:r>
            <a:r>
              <a:rPr lang="en-US" sz="2800" dirty="0" smtClean="0">
                <a:solidFill>
                  <a:srgbClr val="C00000"/>
                </a:solidFill>
              </a:rPr>
              <a:t>board.</a:t>
            </a:r>
            <a:endParaRPr lang="en-US" sz="2800" dirty="0">
              <a:solidFill>
                <a:srgbClr val="C00000"/>
              </a:solidFill>
            </a:endParaRPr>
          </a:p>
          <a:p>
            <a:r>
              <a:rPr lang="en-US" sz="2800" dirty="0"/>
              <a:t>This board is based on the Microchip </a:t>
            </a:r>
            <a:r>
              <a:rPr lang="en-US" sz="2800" b="1" dirty="0">
                <a:solidFill>
                  <a:srgbClr val="C00000"/>
                </a:solidFill>
              </a:rPr>
              <a:t>ATmega328P</a:t>
            </a:r>
            <a:r>
              <a:rPr lang="en-US" sz="2800" dirty="0"/>
              <a:t> microcontroller.</a:t>
            </a:r>
          </a:p>
          <a:p>
            <a:r>
              <a:rPr lang="en-US" sz="2800" dirty="0"/>
              <a:t>The Board is developed by Arduino.cc.</a:t>
            </a:r>
          </a:p>
          <a:p>
            <a:r>
              <a:rPr lang="en-US" sz="2800" dirty="0" smtClean="0"/>
              <a:t>The Microcontroller inside the board is manufactured by Atmel.</a:t>
            </a:r>
            <a:endParaRPr lang="en-US" sz="2800" dirty="0"/>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9213880" y="1364924"/>
            <a:ext cx="2846941" cy="2846941"/>
          </a:xfrm>
          <a:prstGeom prst="rect">
            <a:avLst/>
          </a:prstGeom>
        </p:spPr>
      </p:pic>
      <p:grpSp>
        <p:nvGrpSpPr>
          <p:cNvPr id="12" name="Group 11"/>
          <p:cNvGrpSpPr/>
          <p:nvPr/>
        </p:nvGrpSpPr>
        <p:grpSpPr>
          <a:xfrm>
            <a:off x="131180" y="3371431"/>
            <a:ext cx="2444802" cy="2763898"/>
            <a:chOff x="131180" y="3371431"/>
            <a:chExt cx="2444802" cy="2763898"/>
          </a:xfrm>
        </p:grpSpPr>
        <p:pic>
          <p:nvPicPr>
            <p:cNvPr id="3" name="Picture 2"/>
            <p:cNvPicPr>
              <a:picLocks noChangeAspect="1"/>
            </p:cNvPicPr>
            <p:nvPr/>
          </p:nvPicPr>
          <p:blipFill rotWithShape="1">
            <a:blip r:embed="rId3"/>
            <a:srcRect t="11725" r="208" b="6374"/>
            <a:stretch/>
          </p:blipFill>
          <p:spPr>
            <a:xfrm>
              <a:off x="131180" y="3746090"/>
              <a:ext cx="2444802" cy="2389239"/>
            </a:xfrm>
            <a:prstGeom prst="rect">
              <a:avLst/>
            </a:prstGeom>
          </p:spPr>
        </p:pic>
        <p:sp>
          <p:nvSpPr>
            <p:cNvPr id="4" name="TextBox 3"/>
            <p:cNvSpPr txBox="1"/>
            <p:nvPr/>
          </p:nvSpPr>
          <p:spPr>
            <a:xfrm>
              <a:off x="593911" y="3371431"/>
              <a:ext cx="1830950" cy="369332"/>
            </a:xfrm>
            <a:prstGeom prst="rect">
              <a:avLst/>
            </a:prstGeom>
            <a:noFill/>
          </p:spPr>
          <p:txBody>
            <a:bodyPr wrap="none" rtlCol="0">
              <a:spAutoFit/>
            </a:bodyPr>
            <a:lstStyle/>
            <a:p>
              <a:r>
                <a:rPr lang="en-IN" dirty="0" smtClean="0"/>
                <a:t>Robu.in : ₹</a:t>
              </a:r>
              <a:r>
                <a:rPr lang="en-IN" dirty="0"/>
                <a:t> 600.96</a:t>
              </a:r>
            </a:p>
          </p:txBody>
        </p:sp>
      </p:grpSp>
      <p:grpSp>
        <p:nvGrpSpPr>
          <p:cNvPr id="14" name="Group 13"/>
          <p:cNvGrpSpPr/>
          <p:nvPr/>
        </p:nvGrpSpPr>
        <p:grpSpPr>
          <a:xfrm>
            <a:off x="2887591" y="3376758"/>
            <a:ext cx="3569879" cy="2979948"/>
            <a:chOff x="2887591" y="3376758"/>
            <a:chExt cx="3569879" cy="2979948"/>
          </a:xfrm>
        </p:grpSpPr>
        <p:pic>
          <p:nvPicPr>
            <p:cNvPr id="1026" name="Picture 2" descr="Uno R3 + Motor Shield based Robot Control Board compatible with Arduin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87591" y="3486760"/>
              <a:ext cx="3569879" cy="26790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893685" y="3376758"/>
              <a:ext cx="2161169" cy="369332"/>
            </a:xfrm>
            <a:prstGeom prst="rect">
              <a:avLst/>
            </a:prstGeom>
            <a:noFill/>
          </p:spPr>
          <p:txBody>
            <a:bodyPr wrap="none" rtlCol="0">
              <a:spAutoFit/>
            </a:bodyPr>
            <a:lstStyle/>
            <a:p>
              <a:r>
                <a:rPr lang="en-IN" dirty="0" smtClean="0"/>
                <a:t>Robokits.co.in : ₹</a:t>
              </a:r>
              <a:r>
                <a:rPr lang="en-IN" dirty="0"/>
                <a:t> </a:t>
              </a:r>
              <a:r>
                <a:rPr lang="en-IN" dirty="0" smtClean="0"/>
                <a:t>797</a:t>
              </a:r>
              <a:endParaRPr lang="en-IN" dirty="0"/>
            </a:p>
          </p:txBody>
        </p:sp>
        <p:sp>
          <p:nvSpPr>
            <p:cNvPr id="9" name="Rectangle 8"/>
            <p:cNvSpPr/>
            <p:nvPr/>
          </p:nvSpPr>
          <p:spPr>
            <a:xfrm>
              <a:off x="3710943" y="5987374"/>
              <a:ext cx="2526654" cy="369332"/>
            </a:xfrm>
            <a:prstGeom prst="rect">
              <a:avLst/>
            </a:prstGeom>
          </p:spPr>
          <p:txBody>
            <a:bodyPr wrap="none">
              <a:spAutoFit/>
            </a:bodyPr>
            <a:lstStyle/>
            <a:p>
              <a:r>
                <a:rPr lang="en-IN" dirty="0"/>
                <a:t>UNO R3 + MOTOR SHIELD</a:t>
              </a:r>
            </a:p>
          </p:txBody>
        </p:sp>
      </p:grpSp>
      <p:grpSp>
        <p:nvGrpSpPr>
          <p:cNvPr id="15" name="Group 14"/>
          <p:cNvGrpSpPr/>
          <p:nvPr/>
        </p:nvGrpSpPr>
        <p:grpSpPr>
          <a:xfrm>
            <a:off x="7127491" y="3371431"/>
            <a:ext cx="2909742" cy="2909742"/>
            <a:chOff x="7127491" y="3371431"/>
            <a:chExt cx="2909742" cy="2909742"/>
          </a:xfrm>
        </p:grpSpPr>
        <p:pic>
          <p:nvPicPr>
            <p:cNvPr id="11" name="Picture 10"/>
            <p:cNvPicPr>
              <a:picLocks noChangeAspect="1"/>
            </p:cNvPicPr>
            <p:nvPr/>
          </p:nvPicPr>
          <p:blipFill>
            <a:blip r:embed="rId5">
              <a:clrChange>
                <a:clrFrom>
                  <a:srgbClr val="FFFFFF"/>
                </a:clrFrom>
                <a:clrTo>
                  <a:srgbClr val="FFFFFF">
                    <a:alpha val="0"/>
                  </a:srgbClr>
                </a:clrTo>
              </a:clrChange>
            </a:blip>
            <a:stretch>
              <a:fillRect/>
            </a:stretch>
          </p:blipFill>
          <p:spPr>
            <a:xfrm>
              <a:off x="7127491" y="3371431"/>
              <a:ext cx="2909742" cy="2909742"/>
            </a:xfrm>
            <a:prstGeom prst="rect">
              <a:avLst/>
            </a:prstGeom>
          </p:spPr>
        </p:pic>
        <p:sp>
          <p:nvSpPr>
            <p:cNvPr id="13" name="TextBox 12"/>
            <p:cNvSpPr txBox="1"/>
            <p:nvPr/>
          </p:nvSpPr>
          <p:spPr>
            <a:xfrm>
              <a:off x="7399191" y="3376758"/>
              <a:ext cx="1824538" cy="369332"/>
            </a:xfrm>
            <a:prstGeom prst="rect">
              <a:avLst/>
            </a:prstGeom>
            <a:noFill/>
          </p:spPr>
          <p:txBody>
            <a:bodyPr wrap="none" rtlCol="0">
              <a:spAutoFit/>
            </a:bodyPr>
            <a:lstStyle/>
            <a:p>
              <a:r>
                <a:rPr lang="en-IN" dirty="0" smtClean="0"/>
                <a:t>Amazon.in : ₹</a:t>
              </a:r>
              <a:r>
                <a:rPr lang="en-IN" dirty="0"/>
                <a:t> </a:t>
              </a:r>
              <a:r>
                <a:rPr lang="en-IN" dirty="0" smtClean="0"/>
                <a:t>499</a:t>
              </a:r>
              <a:endParaRPr lang="en-IN" dirty="0"/>
            </a:p>
          </p:txBody>
        </p:sp>
      </p:grpSp>
    </p:spTree>
    <p:extLst>
      <p:ext uri="{BB962C8B-B14F-4D97-AF65-F5344CB8AC3E}">
        <p14:creationId xmlns:p14="http://schemas.microsoft.com/office/powerpoint/2010/main" val="113390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0" y="1"/>
            <a:ext cx="12192000" cy="711200"/>
          </a:xfrm>
        </p:spPr>
        <p:txBody>
          <a:bodyPr/>
          <a:lstStyle/>
          <a:p>
            <a:r>
              <a:rPr lang="en-IN" dirty="0"/>
              <a:t>ATmega328P : </a:t>
            </a:r>
            <a:r>
              <a:rPr lang="en-IN" dirty="0" smtClean="0"/>
              <a:t>Architecture</a:t>
            </a:r>
            <a:endParaRPr lang="en-IN" dirty="0"/>
          </a:p>
        </p:txBody>
      </p:sp>
      <p:graphicFrame>
        <p:nvGraphicFramePr>
          <p:cNvPr id="22" name="Table 7">
            <a:extLst>
              <a:ext uri="{FF2B5EF4-FFF2-40B4-BE49-F238E27FC236}">
                <a16:creationId xmlns:a16="http://schemas.microsoft.com/office/drawing/2014/main" id="{B97D6A88-60FB-48E6-856A-6E054007DEEA}"/>
              </a:ext>
            </a:extLst>
          </p:cNvPr>
          <p:cNvGraphicFramePr>
            <a:graphicFrameLocks noGrp="1"/>
          </p:cNvGraphicFramePr>
          <p:nvPr>
            <p:extLst/>
          </p:nvPr>
        </p:nvGraphicFramePr>
        <p:xfrm>
          <a:off x="1139109" y="1055625"/>
          <a:ext cx="2430722" cy="4938775"/>
        </p:xfrm>
        <a:graphic>
          <a:graphicData uri="http://schemas.openxmlformats.org/drawingml/2006/table">
            <a:tbl>
              <a:tblPr firstRow="1" bandRow="1">
                <a:tableStyleId>{5940675A-B579-460E-94D1-54222C63F5DA}</a:tableStyleId>
              </a:tblPr>
              <a:tblGrid>
                <a:gridCol w="240366">
                  <a:extLst>
                    <a:ext uri="{9D8B030D-6E8A-4147-A177-3AD203B41FA5}">
                      <a16:colId xmlns:a16="http://schemas.microsoft.com/office/drawing/2014/main" val="20000"/>
                    </a:ext>
                  </a:extLst>
                </a:gridCol>
                <a:gridCol w="1933321">
                  <a:extLst>
                    <a:ext uri="{9D8B030D-6E8A-4147-A177-3AD203B41FA5}">
                      <a16:colId xmlns:a16="http://schemas.microsoft.com/office/drawing/2014/main" val="20001"/>
                    </a:ext>
                  </a:extLst>
                </a:gridCol>
                <a:gridCol w="257035">
                  <a:extLst>
                    <a:ext uri="{9D8B030D-6E8A-4147-A177-3AD203B41FA5}">
                      <a16:colId xmlns:a16="http://schemas.microsoft.com/office/drawing/2014/main" val="20002"/>
                    </a:ext>
                  </a:extLst>
                </a:gridCol>
              </a:tblGrid>
              <a:tr h="851687">
                <a:tc>
                  <a:txBody>
                    <a:bodyPr/>
                    <a:lstStyle/>
                    <a:p>
                      <a:pPr algn="ctr" latinLnBrk="1"/>
                      <a:endParaRPr lang="ko-KR" altLang="en-US" sz="800" dirty="0">
                        <a:solidFill>
                          <a:schemeClr val="bg1"/>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76737">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tx1">
                              <a:lumMod val="75000"/>
                              <a:lumOff val="25000"/>
                            </a:schemeClr>
                          </a:solidFill>
                          <a:latin typeface="Arial" pitchFamily="34" charset="0"/>
                          <a:cs typeface="Arial" pitchFamily="34" charset="0"/>
                        </a:rPr>
                        <a:t>Memory And Instructions</a:t>
                      </a:r>
                      <a:endParaRPr lang="ko-KR" altLang="en-US" sz="1200" b="1"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430212">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smtClean="0">
                          <a:solidFill>
                            <a:schemeClr val="accent2"/>
                          </a:solidFill>
                          <a:latin typeface="Arial" pitchFamily="34" charset="0"/>
                          <a:cs typeface="Arial" pitchFamily="34" charset="0"/>
                        </a:rPr>
                        <a:t>RISC</a:t>
                      </a:r>
                      <a:br>
                        <a:rPr lang="en-US" altLang="ko-KR" sz="2800" b="1" dirty="0" smtClean="0">
                          <a:solidFill>
                            <a:schemeClr val="accent2"/>
                          </a:solidFill>
                          <a:latin typeface="Arial" pitchFamily="34" charset="0"/>
                          <a:cs typeface="Arial" pitchFamily="34" charset="0"/>
                        </a:rPr>
                      </a:br>
                      <a:r>
                        <a:rPr lang="en-US" altLang="ko-KR" sz="2800" b="1" dirty="0" smtClean="0">
                          <a:solidFill>
                            <a:schemeClr val="accent2"/>
                          </a:solidFill>
                          <a:latin typeface="Arial" pitchFamily="34" charset="0"/>
                          <a:cs typeface="Arial" pitchFamily="34" charset="0"/>
                        </a:rPr>
                        <a:t>8 bit</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smtClean="0">
                          <a:solidFill>
                            <a:schemeClr val="accent2"/>
                          </a:solidFill>
                          <a:latin typeface="Arial" pitchFamily="34" charset="0"/>
                          <a:cs typeface="Arial" pitchFamily="34" charset="0"/>
                        </a:rPr>
                        <a:t>Harvard</a:t>
                      </a:r>
                      <a:endParaRPr lang="ko-KR" altLang="en-US" sz="2800" b="1" dirty="0">
                        <a:solidFill>
                          <a:schemeClr val="accent2"/>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rgbClr val="07A398"/>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505739">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400" dirty="0" smtClean="0">
                          <a:solidFill>
                            <a:schemeClr val="tx1">
                              <a:lumMod val="75000"/>
                              <a:lumOff val="25000"/>
                            </a:schemeClr>
                          </a:solidFill>
                          <a:latin typeface="Arial" pitchFamily="34" charset="0"/>
                          <a:cs typeface="Arial" pitchFamily="34" charset="0"/>
                        </a:rPr>
                        <a:t>Native data size 8 bits </a:t>
                      </a:r>
                    </a:p>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400" dirty="0" smtClean="0">
                          <a:solidFill>
                            <a:schemeClr val="tx1">
                              <a:lumMod val="75000"/>
                              <a:lumOff val="25000"/>
                            </a:schemeClr>
                          </a:solidFill>
                          <a:latin typeface="Arial" pitchFamily="34" charset="0"/>
                          <a:cs typeface="Arial" pitchFamily="34" charset="0"/>
                        </a:rPr>
                        <a:t>(1 byte) </a:t>
                      </a:r>
                    </a:p>
                    <a:p>
                      <a:pPr marL="0" marR="0" indent="0" algn="ctr" defTabSz="914400" rtl="0" eaLnBrk="1" fontAlgn="auto" latinLnBrk="1" hangingPunct="1">
                        <a:lnSpc>
                          <a:spcPct val="100000"/>
                        </a:lnSpc>
                        <a:spcBef>
                          <a:spcPts val="0"/>
                        </a:spcBef>
                        <a:spcAft>
                          <a:spcPts val="0"/>
                        </a:spcAft>
                        <a:buClrTx/>
                        <a:buSzTx/>
                        <a:buFontTx/>
                        <a:buNone/>
                        <a:tabLst/>
                        <a:defRPr/>
                      </a:pPr>
                      <a:endParaRPr lang="en-GB" altLang="ko-KR" sz="1400" dirty="0" smtClean="0">
                        <a:solidFill>
                          <a:schemeClr val="tx1">
                            <a:lumMod val="75000"/>
                            <a:lumOff val="25000"/>
                          </a:schemeClr>
                        </a:solidFill>
                        <a:latin typeface="Arial" pitchFamily="34" charset="0"/>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400" dirty="0" smtClean="0">
                          <a:solidFill>
                            <a:schemeClr val="tx1">
                              <a:lumMod val="75000"/>
                              <a:lumOff val="25000"/>
                            </a:schemeClr>
                          </a:solidFill>
                          <a:latin typeface="Arial" pitchFamily="34" charset="0"/>
                          <a:cs typeface="Arial" pitchFamily="34" charset="0"/>
                        </a:rPr>
                        <a:t>16-bit data addressing</a:t>
                      </a:r>
                    </a:p>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88357">
                <a:tc>
                  <a:txBody>
                    <a:bodyPr/>
                    <a:lstStyle/>
                    <a:p>
                      <a:pPr algn="ctr" latinLnBrk="1"/>
                      <a:endParaRPr lang="ko-KR" altLang="en-US" sz="800" b="1"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6043">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23" name="Table 11">
            <a:extLst>
              <a:ext uri="{FF2B5EF4-FFF2-40B4-BE49-F238E27FC236}">
                <a16:creationId xmlns:a16="http://schemas.microsoft.com/office/drawing/2014/main" id="{F9EE2B67-EB50-4634-A1B7-EFC16364203E}"/>
              </a:ext>
            </a:extLst>
          </p:cNvPr>
          <p:cNvGraphicFramePr>
            <a:graphicFrameLocks noGrp="1"/>
          </p:cNvGraphicFramePr>
          <p:nvPr>
            <p:extLst>
              <p:ext uri="{D42A27DB-BD31-4B8C-83A1-F6EECF244321}">
                <p14:modId xmlns:p14="http://schemas.microsoft.com/office/powerpoint/2010/main" val="4008964524"/>
              </p:ext>
            </p:extLst>
          </p:nvPr>
        </p:nvGraphicFramePr>
        <p:xfrm>
          <a:off x="4538060" y="856345"/>
          <a:ext cx="2460925" cy="5347123"/>
        </p:xfrm>
        <a:graphic>
          <a:graphicData uri="http://schemas.openxmlformats.org/drawingml/2006/table">
            <a:tbl>
              <a:tblPr firstRow="1" bandRow="1">
                <a:tableStyleId>{5940675A-B579-460E-94D1-54222C63F5DA}</a:tableStyleId>
              </a:tblPr>
              <a:tblGrid>
                <a:gridCol w="243352">
                  <a:extLst>
                    <a:ext uri="{9D8B030D-6E8A-4147-A177-3AD203B41FA5}">
                      <a16:colId xmlns:a16="http://schemas.microsoft.com/office/drawing/2014/main" val="20000"/>
                    </a:ext>
                  </a:extLst>
                </a:gridCol>
                <a:gridCol w="1957344">
                  <a:extLst>
                    <a:ext uri="{9D8B030D-6E8A-4147-A177-3AD203B41FA5}">
                      <a16:colId xmlns:a16="http://schemas.microsoft.com/office/drawing/2014/main" val="20001"/>
                    </a:ext>
                  </a:extLst>
                </a:gridCol>
                <a:gridCol w="260229">
                  <a:extLst>
                    <a:ext uri="{9D8B030D-6E8A-4147-A177-3AD203B41FA5}">
                      <a16:colId xmlns:a16="http://schemas.microsoft.com/office/drawing/2014/main" val="20002"/>
                    </a:ext>
                  </a:extLst>
                </a:gridCol>
              </a:tblGrid>
              <a:tr h="736122">
                <a:tc>
                  <a:txBody>
                    <a:bodyPr/>
                    <a:lstStyle/>
                    <a:p>
                      <a:pPr algn="ctr" latinLnBrk="1"/>
                      <a:endParaRPr lang="ko-KR" altLang="en-US" sz="800" dirty="0">
                        <a:solidFill>
                          <a:schemeClr val="bg1"/>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94448">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tx1">
                              <a:lumMod val="75000"/>
                              <a:lumOff val="25000"/>
                            </a:schemeClr>
                          </a:solidFill>
                          <a:latin typeface="Arial" pitchFamily="34" charset="0"/>
                          <a:cs typeface="Arial" pitchFamily="34" charset="0"/>
                        </a:rPr>
                        <a:t>On-chip Memory</a:t>
                      </a:r>
                      <a:endParaRPr lang="ko-KR" altLang="en-US" sz="1200" b="1"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83920">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smtClean="0">
                          <a:solidFill>
                            <a:schemeClr val="accent3"/>
                          </a:solidFill>
                          <a:latin typeface="Arial" pitchFamily="34" charset="0"/>
                          <a:cs typeface="Arial" pitchFamily="34" charset="0"/>
                        </a:rPr>
                        <a:t>3</a:t>
                      </a:r>
                      <a:r>
                        <a:rPr lang="en-US" altLang="ko-KR" sz="2800" b="1" baseline="0" dirty="0" smtClean="0">
                          <a:solidFill>
                            <a:schemeClr val="accent3"/>
                          </a:solidFill>
                          <a:latin typeface="Arial" pitchFamily="34" charset="0"/>
                          <a:cs typeface="Arial" pitchFamily="34" charset="0"/>
                        </a:rPr>
                        <a:t> Separate</a:t>
                      </a:r>
                      <a:endParaRPr lang="ko-KR" altLang="en-US" sz="2800" b="1" dirty="0">
                        <a:solidFill>
                          <a:schemeClr val="accent3"/>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accent3"/>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697846">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857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tab pos="261938" algn="l"/>
                        </a:tabLst>
                        <a:defRPr/>
                      </a:pPr>
                      <a:r>
                        <a:rPr lang="en-US" altLang="ko-KR" sz="1400" dirty="0" smtClean="0">
                          <a:solidFill>
                            <a:srgbClr val="C00000"/>
                          </a:solidFill>
                          <a:latin typeface="Arial" pitchFamily="34" charset="0"/>
                          <a:cs typeface="Arial" pitchFamily="34" charset="0"/>
                        </a:rPr>
                        <a:t>SRAM</a:t>
                      </a:r>
                      <a:r>
                        <a:rPr lang="en-US" altLang="ko-KR" sz="1400" dirty="0" smtClean="0">
                          <a:solidFill>
                            <a:schemeClr val="tx1">
                              <a:lumMod val="75000"/>
                              <a:lumOff val="25000"/>
                            </a:schemeClr>
                          </a:solidFill>
                          <a:latin typeface="Arial" pitchFamily="34" charset="0"/>
                          <a:cs typeface="Arial" pitchFamily="34" charset="0"/>
                        </a:rPr>
                        <a:t>: 2</a:t>
                      </a:r>
                      <a:r>
                        <a:rPr lang="en-US" altLang="ko-KR" sz="1400" baseline="0" dirty="0" smtClean="0">
                          <a:solidFill>
                            <a:schemeClr val="tx1">
                              <a:lumMod val="75000"/>
                              <a:lumOff val="25000"/>
                            </a:schemeClr>
                          </a:solidFill>
                          <a:latin typeface="Arial" pitchFamily="34" charset="0"/>
                          <a:cs typeface="Arial" pitchFamily="34" charset="0"/>
                        </a:rPr>
                        <a:t> </a:t>
                      </a:r>
                      <a:r>
                        <a:rPr lang="en-US" altLang="ko-KR" sz="1400" dirty="0" err="1" smtClean="0">
                          <a:solidFill>
                            <a:schemeClr val="tx1">
                              <a:lumMod val="75000"/>
                              <a:lumOff val="25000"/>
                            </a:schemeClr>
                          </a:solidFill>
                          <a:latin typeface="Arial" pitchFamily="34" charset="0"/>
                          <a:cs typeface="Arial" pitchFamily="34" charset="0"/>
                        </a:rPr>
                        <a:t>KiB</a:t>
                      </a:r>
                      <a:r>
                        <a:rPr lang="en-US" altLang="ko-KR" sz="1400" dirty="0" smtClean="0">
                          <a:solidFill>
                            <a:schemeClr val="tx1">
                              <a:lumMod val="75000"/>
                              <a:lumOff val="25000"/>
                            </a:schemeClr>
                          </a:solidFill>
                          <a:latin typeface="Arial" pitchFamily="34" charset="0"/>
                          <a:cs typeface="Arial" pitchFamily="34" charset="0"/>
                        </a:rPr>
                        <a:t/>
                      </a:r>
                      <a:br>
                        <a:rPr lang="en-US" altLang="ko-KR" sz="1400" dirty="0" smtClean="0">
                          <a:solidFill>
                            <a:schemeClr val="tx1">
                              <a:lumMod val="75000"/>
                              <a:lumOff val="25000"/>
                            </a:schemeClr>
                          </a:solidFill>
                          <a:latin typeface="Arial" pitchFamily="34" charset="0"/>
                          <a:cs typeface="Arial" pitchFamily="34" charset="0"/>
                        </a:rPr>
                      </a:br>
                      <a:r>
                        <a:rPr lang="en-GB" altLang="ko-KR" sz="1400" dirty="0" smtClean="0">
                          <a:solidFill>
                            <a:schemeClr val="tx1">
                              <a:lumMod val="75000"/>
                              <a:lumOff val="25000"/>
                            </a:schemeClr>
                          </a:solidFill>
                          <a:latin typeface="Arial" pitchFamily="34" charset="0"/>
                          <a:cs typeface="Arial" pitchFamily="34" charset="0"/>
                        </a:rPr>
                        <a:t>8 bits </a:t>
                      </a:r>
                    </a:p>
                    <a:p>
                      <a:pPr marL="261938" marR="0" indent="0" algn="l" defTabSz="914400" rtl="0" eaLnBrk="1" fontAlgn="auto" latinLnBrk="1" hangingPunct="1">
                        <a:lnSpc>
                          <a:spcPct val="100000"/>
                        </a:lnSpc>
                        <a:spcBef>
                          <a:spcPts val="0"/>
                        </a:spcBef>
                        <a:spcAft>
                          <a:spcPts val="0"/>
                        </a:spcAft>
                        <a:buClrTx/>
                        <a:buSzTx/>
                        <a:buFont typeface="+mj-lt"/>
                        <a:buNone/>
                        <a:tabLst>
                          <a:tab pos="261938" algn="l"/>
                        </a:tabLst>
                        <a:defRPr/>
                      </a:pPr>
                      <a:r>
                        <a:rPr lang="en-GB" altLang="ko-KR" sz="1400" dirty="0" smtClean="0">
                          <a:solidFill>
                            <a:schemeClr val="tx1">
                              <a:lumMod val="75000"/>
                              <a:lumOff val="25000"/>
                            </a:schemeClr>
                          </a:solidFill>
                          <a:latin typeface="Arial" pitchFamily="34" charset="0"/>
                          <a:cs typeface="Arial" pitchFamily="34" charset="0"/>
                        </a:rPr>
                        <a:t>- store data</a:t>
                      </a:r>
                    </a:p>
                    <a:p>
                      <a:pPr marL="5143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GB" altLang="ko-KR" sz="1400" dirty="0" smtClean="0">
                          <a:solidFill>
                            <a:srgbClr val="C00000"/>
                          </a:solidFill>
                          <a:latin typeface="Arial" pitchFamily="34" charset="0"/>
                          <a:cs typeface="Arial" pitchFamily="34" charset="0"/>
                        </a:rPr>
                        <a:t>Flash</a:t>
                      </a:r>
                      <a:r>
                        <a:rPr lang="en-GB" altLang="ko-KR" sz="1400" dirty="0" smtClean="0">
                          <a:solidFill>
                            <a:schemeClr val="tx1">
                              <a:lumMod val="75000"/>
                              <a:lumOff val="25000"/>
                            </a:schemeClr>
                          </a:solidFill>
                          <a:latin typeface="Arial" pitchFamily="34" charset="0"/>
                          <a:cs typeface="Arial" pitchFamily="34" charset="0"/>
                        </a:rPr>
                        <a:t> (ROM) :32KiB  </a:t>
                      </a:r>
                      <a:br>
                        <a:rPr lang="en-GB" altLang="ko-KR" sz="1400" dirty="0" smtClean="0">
                          <a:solidFill>
                            <a:schemeClr val="tx1">
                              <a:lumMod val="75000"/>
                              <a:lumOff val="25000"/>
                            </a:schemeClr>
                          </a:solidFill>
                          <a:latin typeface="Arial" pitchFamily="34" charset="0"/>
                          <a:cs typeface="Arial" pitchFamily="34" charset="0"/>
                        </a:rPr>
                      </a:br>
                      <a:r>
                        <a:rPr lang="en-GB" altLang="ko-KR" sz="1400" kern="1200" dirty="0" smtClean="0">
                          <a:solidFill>
                            <a:schemeClr val="tx1">
                              <a:lumMod val="75000"/>
                              <a:lumOff val="25000"/>
                            </a:schemeClr>
                          </a:solidFill>
                          <a:latin typeface="Arial" pitchFamily="34" charset="0"/>
                          <a:ea typeface="+mn-ea"/>
                          <a:cs typeface="Arial" pitchFamily="34" charset="0"/>
                        </a:rPr>
                        <a:t>16 bits </a:t>
                      </a:r>
                    </a:p>
                    <a:p>
                      <a:pPr marL="228600" marR="0" indent="33338" algn="l" defTabSz="914400" rtl="0" eaLnBrk="1" fontAlgn="auto" latinLnBrk="1" hangingPunct="1">
                        <a:lnSpc>
                          <a:spcPct val="100000"/>
                        </a:lnSpc>
                        <a:spcBef>
                          <a:spcPts val="0"/>
                        </a:spcBef>
                        <a:spcAft>
                          <a:spcPts val="0"/>
                        </a:spcAft>
                        <a:buClrTx/>
                        <a:buSzTx/>
                        <a:buFont typeface="+mj-lt"/>
                        <a:buNone/>
                        <a:tabLst/>
                        <a:defRPr/>
                      </a:pPr>
                      <a:r>
                        <a:rPr lang="en-GB" altLang="ko-KR" sz="1400" kern="1200" dirty="0" smtClean="0">
                          <a:solidFill>
                            <a:schemeClr val="tx1">
                              <a:lumMod val="75000"/>
                              <a:lumOff val="25000"/>
                            </a:schemeClr>
                          </a:solidFill>
                          <a:latin typeface="Arial" pitchFamily="34" charset="0"/>
                          <a:ea typeface="+mn-ea"/>
                          <a:cs typeface="Arial" pitchFamily="34" charset="0"/>
                        </a:rPr>
                        <a:t>- program code</a:t>
                      </a:r>
                    </a:p>
                    <a:p>
                      <a:pPr marL="285750" marR="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GB" altLang="ko-KR" sz="1400" kern="1200" dirty="0" smtClean="0">
                          <a:solidFill>
                            <a:srgbClr val="C00000"/>
                          </a:solidFill>
                          <a:latin typeface="Arial" pitchFamily="34" charset="0"/>
                          <a:ea typeface="+mn-ea"/>
                          <a:cs typeface="Arial" pitchFamily="34" charset="0"/>
                        </a:rPr>
                        <a:t>EEPROM</a:t>
                      </a:r>
                      <a:r>
                        <a:rPr lang="en-GB" altLang="ko-KR" sz="1400" kern="1200" dirty="0" smtClean="0">
                          <a:solidFill>
                            <a:schemeClr val="tx1">
                              <a:lumMod val="75000"/>
                              <a:lumOff val="25000"/>
                            </a:schemeClr>
                          </a:solidFill>
                          <a:latin typeface="Arial" pitchFamily="34" charset="0"/>
                          <a:ea typeface="+mn-ea"/>
                          <a:cs typeface="Arial" pitchFamily="34" charset="0"/>
                        </a:rPr>
                        <a:t> : 1KiB</a:t>
                      </a:r>
                    </a:p>
                    <a:p>
                      <a:pPr marL="261938" marR="0" indent="0" algn="l" defTabSz="914400" rtl="0" eaLnBrk="1" fontAlgn="auto" latinLnBrk="1" hangingPunct="1">
                        <a:lnSpc>
                          <a:spcPct val="100000"/>
                        </a:lnSpc>
                        <a:spcBef>
                          <a:spcPts val="0"/>
                        </a:spcBef>
                        <a:spcAft>
                          <a:spcPts val="0"/>
                        </a:spcAft>
                        <a:buClrTx/>
                        <a:buSzTx/>
                        <a:buFont typeface="+mj-lt"/>
                        <a:buNone/>
                        <a:tabLst/>
                        <a:defRPr/>
                      </a:pPr>
                      <a:r>
                        <a:rPr lang="en-GB" altLang="ko-KR" sz="1400" kern="1200" dirty="0" smtClean="0">
                          <a:solidFill>
                            <a:schemeClr val="tx1">
                              <a:lumMod val="75000"/>
                              <a:lumOff val="25000"/>
                            </a:schemeClr>
                          </a:solidFill>
                          <a:latin typeface="Arial" pitchFamily="34" charset="0"/>
                          <a:ea typeface="+mn-ea"/>
                          <a:cs typeface="Arial" pitchFamily="34" charset="0"/>
                        </a:rPr>
                        <a:t>16 bits </a:t>
                      </a:r>
                    </a:p>
                    <a:p>
                      <a:pPr marL="261938" marR="0" indent="0" algn="l" defTabSz="914400" rtl="0" eaLnBrk="1" fontAlgn="auto" latinLnBrk="1" hangingPunct="1">
                        <a:lnSpc>
                          <a:spcPct val="100000"/>
                        </a:lnSpc>
                        <a:spcBef>
                          <a:spcPts val="0"/>
                        </a:spcBef>
                        <a:spcAft>
                          <a:spcPts val="0"/>
                        </a:spcAft>
                        <a:buClrTx/>
                        <a:buSzTx/>
                        <a:buFont typeface="+mj-lt"/>
                        <a:buNone/>
                        <a:tabLst/>
                        <a:defRPr/>
                      </a:pPr>
                      <a:r>
                        <a:rPr lang="en-GB" altLang="ko-KR" sz="1400" kern="1200" dirty="0" smtClean="0">
                          <a:solidFill>
                            <a:schemeClr val="tx1">
                              <a:lumMod val="75000"/>
                              <a:lumOff val="25000"/>
                            </a:schemeClr>
                          </a:solidFill>
                          <a:latin typeface="Arial" pitchFamily="34" charset="0"/>
                          <a:ea typeface="+mn-ea"/>
                          <a:cs typeface="Arial" pitchFamily="34" charset="0"/>
                        </a:rPr>
                        <a:t>- small data</a:t>
                      </a:r>
                    </a:p>
                    <a:p>
                      <a:pPr marL="228600" marR="0" indent="-228600" algn="ctr" defTabSz="914400" rtl="0" eaLnBrk="1" fontAlgn="auto" latinLnBrk="1" hangingPunct="1">
                        <a:lnSpc>
                          <a:spcPct val="100000"/>
                        </a:lnSpc>
                        <a:spcBef>
                          <a:spcPts val="0"/>
                        </a:spcBef>
                        <a:spcAft>
                          <a:spcPts val="0"/>
                        </a:spcAft>
                        <a:buClrTx/>
                        <a:buSzTx/>
                        <a:buFont typeface="+mj-lt"/>
                        <a:buAutoNum type="arabicParenR"/>
                        <a:tabLst/>
                        <a:defRPr/>
                      </a:pPr>
                      <a:endParaRPr lang="en-GB" altLang="ko-KR" sz="1200" dirty="0" smtClean="0">
                        <a:solidFill>
                          <a:schemeClr val="tx1">
                            <a:lumMod val="75000"/>
                            <a:lumOff val="25000"/>
                          </a:schemeClr>
                        </a:solidFill>
                        <a:latin typeface="Arial" pitchFamily="34" charset="0"/>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49133">
                <a:tc>
                  <a:txBody>
                    <a:bodyPr/>
                    <a:lstStyle/>
                    <a:p>
                      <a:pPr algn="ctr" latinLnBrk="1"/>
                      <a:endParaRPr lang="ko-KR" altLang="en-US" sz="800" b="1"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5654">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24" name="Table 22">
            <a:extLst>
              <a:ext uri="{FF2B5EF4-FFF2-40B4-BE49-F238E27FC236}">
                <a16:creationId xmlns:a16="http://schemas.microsoft.com/office/drawing/2014/main" id="{583F1237-9E9A-49C7-85B6-A71478E4BD23}"/>
              </a:ext>
            </a:extLst>
          </p:cNvPr>
          <p:cNvGraphicFramePr>
            <a:graphicFrameLocks noGrp="1"/>
          </p:cNvGraphicFramePr>
          <p:nvPr>
            <p:extLst/>
          </p:nvPr>
        </p:nvGraphicFramePr>
        <p:xfrm>
          <a:off x="8020914" y="1068505"/>
          <a:ext cx="2545485" cy="4940408"/>
        </p:xfrm>
        <a:graphic>
          <a:graphicData uri="http://schemas.openxmlformats.org/drawingml/2006/table">
            <a:tbl>
              <a:tblPr firstRow="1" bandRow="1">
                <a:tableStyleId>{5940675A-B579-460E-94D1-54222C63F5DA}</a:tableStyleId>
              </a:tblPr>
              <a:tblGrid>
                <a:gridCol w="251714">
                  <a:extLst>
                    <a:ext uri="{9D8B030D-6E8A-4147-A177-3AD203B41FA5}">
                      <a16:colId xmlns:a16="http://schemas.microsoft.com/office/drawing/2014/main" val="20000"/>
                    </a:ext>
                  </a:extLst>
                </a:gridCol>
                <a:gridCol w="2024600">
                  <a:extLst>
                    <a:ext uri="{9D8B030D-6E8A-4147-A177-3AD203B41FA5}">
                      <a16:colId xmlns:a16="http://schemas.microsoft.com/office/drawing/2014/main" val="20001"/>
                    </a:ext>
                  </a:extLst>
                </a:gridCol>
                <a:gridCol w="269171">
                  <a:extLst>
                    <a:ext uri="{9D8B030D-6E8A-4147-A177-3AD203B41FA5}">
                      <a16:colId xmlns:a16="http://schemas.microsoft.com/office/drawing/2014/main" val="20002"/>
                    </a:ext>
                  </a:extLst>
                </a:gridCol>
              </a:tblGrid>
              <a:tr h="1096779">
                <a:tc>
                  <a:txBody>
                    <a:bodyPr/>
                    <a:lstStyle/>
                    <a:p>
                      <a:pPr algn="ctr" latinLnBrk="1"/>
                      <a:endParaRPr lang="ko-KR" altLang="en-US" sz="800" dirty="0">
                        <a:solidFill>
                          <a:schemeClr val="bg1"/>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bg1"/>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8712">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tx1">
                              <a:lumMod val="75000"/>
                              <a:lumOff val="25000"/>
                            </a:schemeClr>
                          </a:solidFill>
                          <a:latin typeface="Arial" pitchFamily="34" charset="0"/>
                          <a:cs typeface="Arial" pitchFamily="34" charset="0"/>
                        </a:rPr>
                        <a:t>Communication Port</a:t>
                      </a:r>
                      <a:endParaRPr lang="ko-KR" altLang="en-US" sz="1200" b="1"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31452">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2800" b="1" dirty="0" smtClean="0">
                          <a:solidFill>
                            <a:schemeClr val="accent4"/>
                          </a:solidFill>
                          <a:latin typeface="Arial" pitchFamily="34" charset="0"/>
                          <a:cs typeface="Arial" pitchFamily="34" charset="0"/>
                        </a:rPr>
                        <a:t>Port</a:t>
                      </a:r>
                      <a:endParaRPr lang="ko-KR" altLang="en-US" sz="2800" b="1" dirty="0">
                        <a:solidFill>
                          <a:schemeClr val="accent4"/>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accent4"/>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939050">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28600" marR="0" indent="-228600" algn="l" defTabSz="914400" rtl="0" eaLnBrk="1" fontAlgn="auto" latinLnBrk="1" hangingPunct="1">
                        <a:lnSpc>
                          <a:spcPct val="100000"/>
                        </a:lnSpc>
                        <a:spcBef>
                          <a:spcPts val="0"/>
                        </a:spcBef>
                        <a:spcAft>
                          <a:spcPts val="0"/>
                        </a:spcAft>
                        <a:buClrTx/>
                        <a:buSzTx/>
                        <a:buFont typeface="+mj-lt"/>
                        <a:buAutoNum type="arabicParenR"/>
                        <a:tabLst/>
                        <a:defRPr/>
                      </a:pPr>
                      <a:r>
                        <a:rPr lang="en-US" altLang="ko-KR" sz="1400" dirty="0" smtClean="0">
                          <a:solidFill>
                            <a:schemeClr val="tx1">
                              <a:lumMod val="75000"/>
                              <a:lumOff val="25000"/>
                            </a:schemeClr>
                          </a:solidFill>
                          <a:latin typeface="Arial" pitchFamily="34" charset="0"/>
                          <a:cs typeface="Arial" pitchFamily="34" charset="0"/>
                        </a:rPr>
                        <a:t>Digital input/output</a:t>
                      </a:r>
                    </a:p>
                    <a:p>
                      <a:pPr marL="228600" marR="0" indent="-228600" algn="l" defTabSz="914400" rtl="0" eaLnBrk="1" fontAlgn="auto" latinLnBrk="1" hangingPunct="1">
                        <a:lnSpc>
                          <a:spcPct val="100000"/>
                        </a:lnSpc>
                        <a:spcBef>
                          <a:spcPts val="0"/>
                        </a:spcBef>
                        <a:spcAft>
                          <a:spcPts val="0"/>
                        </a:spcAft>
                        <a:buClrTx/>
                        <a:buSzTx/>
                        <a:buFont typeface="+mj-lt"/>
                        <a:buAutoNum type="arabicParenR"/>
                        <a:tabLst/>
                        <a:defRPr/>
                      </a:pPr>
                      <a:r>
                        <a:rPr lang="en-US" altLang="ko-KR" sz="1400" dirty="0" smtClean="0">
                          <a:solidFill>
                            <a:schemeClr val="tx1">
                              <a:lumMod val="75000"/>
                              <a:lumOff val="25000"/>
                            </a:schemeClr>
                          </a:solidFill>
                          <a:latin typeface="Arial" pitchFamily="34" charset="0"/>
                          <a:cs typeface="Arial" pitchFamily="34" charset="0"/>
                        </a:rPr>
                        <a:t>Analog input</a:t>
                      </a:r>
                    </a:p>
                    <a:p>
                      <a:pPr marL="228600" marR="0" indent="-228600" algn="l" defTabSz="914400" rtl="0" eaLnBrk="1" fontAlgn="auto" latinLnBrk="1" hangingPunct="1">
                        <a:lnSpc>
                          <a:spcPct val="100000"/>
                        </a:lnSpc>
                        <a:spcBef>
                          <a:spcPts val="0"/>
                        </a:spcBef>
                        <a:spcAft>
                          <a:spcPts val="0"/>
                        </a:spcAft>
                        <a:buClrTx/>
                        <a:buSzTx/>
                        <a:buFont typeface="+mj-lt"/>
                        <a:buAutoNum type="arabicParenR"/>
                        <a:tabLst/>
                        <a:defRPr/>
                      </a:pPr>
                      <a:r>
                        <a:rPr lang="en-US" altLang="ko-KR" sz="1400" dirty="0" smtClean="0">
                          <a:solidFill>
                            <a:schemeClr val="tx1">
                              <a:lumMod val="75000"/>
                              <a:lumOff val="25000"/>
                            </a:schemeClr>
                          </a:solidFill>
                          <a:latin typeface="Arial" pitchFamily="34" charset="0"/>
                          <a:cs typeface="Arial" pitchFamily="34" charset="0"/>
                        </a:rPr>
                        <a:t>Serial/Parallel</a:t>
                      </a:r>
                    </a:p>
                    <a:p>
                      <a:pPr marL="228600" marR="0" indent="-228600" algn="l" defTabSz="914400" rtl="0" eaLnBrk="1" fontAlgn="auto" latinLnBrk="1" hangingPunct="1">
                        <a:lnSpc>
                          <a:spcPct val="100000"/>
                        </a:lnSpc>
                        <a:spcBef>
                          <a:spcPts val="0"/>
                        </a:spcBef>
                        <a:spcAft>
                          <a:spcPts val="0"/>
                        </a:spcAft>
                        <a:buClrTx/>
                        <a:buSzTx/>
                        <a:buFont typeface="+mj-lt"/>
                        <a:buAutoNum type="arabicParenR"/>
                        <a:tabLst/>
                        <a:defRPr/>
                      </a:pPr>
                      <a:r>
                        <a:rPr lang="en-US" altLang="ko-KR" sz="1400" dirty="0" smtClean="0">
                          <a:solidFill>
                            <a:schemeClr val="tx1">
                              <a:lumMod val="75000"/>
                              <a:lumOff val="25000"/>
                            </a:schemeClr>
                          </a:solidFill>
                          <a:latin typeface="Arial" pitchFamily="34" charset="0"/>
                          <a:cs typeface="Arial" pitchFamily="34" charset="0"/>
                        </a:rPr>
                        <a:t>Pulse accumulator       </a:t>
                      </a:r>
                      <a:endParaRPr lang="ko-KR" altLang="en-US" sz="14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00117">
                <a:tc>
                  <a:txBody>
                    <a:bodyPr/>
                    <a:lstStyle/>
                    <a:p>
                      <a:pPr algn="ctr" latinLnBrk="1"/>
                      <a:endParaRPr lang="ko-KR" altLang="en-US" sz="800" b="1"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600" b="1" dirty="0">
                        <a:solidFill>
                          <a:schemeClr val="tx1">
                            <a:lumMod val="75000"/>
                            <a:lumOff val="25000"/>
                          </a:schemeClr>
                        </a:solidFill>
                        <a:latin typeface="Arial" pitchFamily="34" charset="0"/>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4298">
                <a:tc>
                  <a:txBody>
                    <a:bodyPr/>
                    <a:lstStyle/>
                    <a:p>
                      <a:pPr algn="ctr" latinLnBrk="1"/>
                      <a:endParaRPr lang="ko-KR" altLang="en-US" sz="800" dirty="0">
                        <a:solidFill>
                          <a:schemeClr val="tx1">
                            <a:lumMod val="75000"/>
                            <a:lumOff val="25000"/>
                          </a:schemeClr>
                        </a:solidFill>
                        <a:latin typeface="Arial" pitchFamily="34" charset="0"/>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Arial" pitchFamily="34" charset="0"/>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25" name="Group 24">
            <a:extLst>
              <a:ext uri="{FF2B5EF4-FFF2-40B4-BE49-F238E27FC236}">
                <a16:creationId xmlns:a16="http://schemas.microsoft.com/office/drawing/2014/main" id="{6211C6A2-93B5-4409-842F-38EC0BBEA67D}"/>
              </a:ext>
            </a:extLst>
          </p:cNvPr>
          <p:cNvGrpSpPr/>
          <p:nvPr/>
        </p:nvGrpSpPr>
        <p:grpSpPr>
          <a:xfrm>
            <a:off x="1449731" y="5257055"/>
            <a:ext cx="1800000" cy="360040"/>
            <a:chOff x="2627784" y="3579862"/>
            <a:chExt cx="1986980" cy="360040"/>
          </a:xfrm>
          <a:solidFill>
            <a:srgbClr val="07A398"/>
          </a:solidFill>
        </p:grpSpPr>
        <p:sp>
          <p:nvSpPr>
            <p:cNvPr id="26" name="Rounded Rectangle 25">
              <a:extLst>
                <a:ext uri="{FF2B5EF4-FFF2-40B4-BE49-F238E27FC236}">
                  <a16:creationId xmlns:a16="http://schemas.microsoft.com/office/drawing/2014/main" id="{94003ECB-7524-473C-BBFD-5A4BA8A122D9}"/>
                </a:ext>
              </a:extLst>
            </p:cNvPr>
            <p:cNvSpPr/>
            <p:nvPr/>
          </p:nvSpPr>
          <p:spPr>
            <a:xfrm>
              <a:off x="2627784" y="3579862"/>
              <a:ext cx="1986980" cy="36004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27" name="TextBox 26">
              <a:extLst>
                <a:ext uri="{FF2B5EF4-FFF2-40B4-BE49-F238E27FC236}">
                  <a16:creationId xmlns:a16="http://schemas.microsoft.com/office/drawing/2014/main" id="{2F62A6FF-9805-4C99-AFD5-C2FD53627EF2}"/>
                </a:ext>
              </a:extLst>
            </p:cNvPr>
            <p:cNvSpPr txBox="1"/>
            <p:nvPr/>
          </p:nvSpPr>
          <p:spPr>
            <a:xfrm>
              <a:off x="2985440" y="3590682"/>
              <a:ext cx="1271667" cy="338554"/>
            </a:xfrm>
            <a:prstGeom prst="rect">
              <a:avLst/>
            </a:prstGeom>
            <a:noFill/>
          </p:spPr>
          <p:txBody>
            <a:bodyPr wrap="square" rtlCol="0" anchor="ctr">
              <a:spAutoFit/>
            </a:bodyPr>
            <a:lstStyle/>
            <a:p>
              <a:pPr algn="ctr"/>
              <a:r>
                <a:rPr lang="en-US" altLang="ko-KR" sz="1600" b="1" dirty="0" smtClean="0">
                  <a:solidFill>
                    <a:schemeClr val="bg1"/>
                  </a:solidFill>
                  <a:cs typeface="Arial" pitchFamily="34" charset="0"/>
                </a:rPr>
                <a:t>Instruction</a:t>
              </a:r>
              <a:endParaRPr lang="ko-KR" altLang="en-US" sz="1600" b="1" dirty="0">
                <a:solidFill>
                  <a:schemeClr val="bg1"/>
                </a:solidFill>
                <a:cs typeface="Arial" pitchFamily="34" charset="0"/>
              </a:endParaRPr>
            </a:p>
          </p:txBody>
        </p:sp>
      </p:grpSp>
      <p:grpSp>
        <p:nvGrpSpPr>
          <p:cNvPr id="28" name="Group 12">
            <a:extLst>
              <a:ext uri="{FF2B5EF4-FFF2-40B4-BE49-F238E27FC236}">
                <a16:creationId xmlns:a16="http://schemas.microsoft.com/office/drawing/2014/main" id="{2D5200E9-56F7-4708-B42D-CC964B7203BE}"/>
              </a:ext>
            </a:extLst>
          </p:cNvPr>
          <p:cNvGrpSpPr/>
          <p:nvPr/>
        </p:nvGrpSpPr>
        <p:grpSpPr>
          <a:xfrm>
            <a:off x="4867489" y="5278541"/>
            <a:ext cx="1868629" cy="360040"/>
            <a:chOff x="2552026" y="3579862"/>
            <a:chExt cx="2062738" cy="360040"/>
          </a:xfrm>
        </p:grpSpPr>
        <p:sp>
          <p:nvSpPr>
            <p:cNvPr id="29" name="Rounded Rectangle 13">
              <a:extLst>
                <a:ext uri="{FF2B5EF4-FFF2-40B4-BE49-F238E27FC236}">
                  <a16:creationId xmlns:a16="http://schemas.microsoft.com/office/drawing/2014/main" id="{286203AB-9C4B-4D31-8068-9FA477E91E77}"/>
                </a:ext>
              </a:extLst>
            </p:cNvPr>
            <p:cNvSpPr/>
            <p:nvPr/>
          </p:nvSpPr>
          <p:spPr>
            <a:xfrm>
              <a:off x="2627784" y="3579862"/>
              <a:ext cx="1986980" cy="36004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30" name="TextBox 29">
              <a:extLst>
                <a:ext uri="{FF2B5EF4-FFF2-40B4-BE49-F238E27FC236}">
                  <a16:creationId xmlns:a16="http://schemas.microsoft.com/office/drawing/2014/main" id="{07CDABC7-6D52-40D1-A55C-64301CE86288}"/>
                </a:ext>
              </a:extLst>
            </p:cNvPr>
            <p:cNvSpPr txBox="1"/>
            <p:nvPr/>
          </p:nvSpPr>
          <p:spPr>
            <a:xfrm>
              <a:off x="2552026" y="3579862"/>
              <a:ext cx="1986980" cy="338554"/>
            </a:xfrm>
            <a:prstGeom prst="rect">
              <a:avLst/>
            </a:prstGeom>
            <a:noFill/>
          </p:spPr>
          <p:txBody>
            <a:bodyPr wrap="square" rtlCol="0" anchor="ctr">
              <a:spAutoFit/>
            </a:bodyPr>
            <a:lstStyle/>
            <a:p>
              <a:pPr algn="ctr"/>
              <a:r>
                <a:rPr lang="en-US" altLang="ko-KR" sz="1600" b="1" dirty="0" smtClean="0">
                  <a:solidFill>
                    <a:schemeClr val="bg1"/>
                  </a:solidFill>
                  <a:cs typeface="Arial" pitchFamily="34" charset="0"/>
                </a:rPr>
                <a:t>On-Chip Memories </a:t>
              </a:r>
              <a:endParaRPr lang="ko-KR" altLang="en-US" sz="1600" b="1" dirty="0">
                <a:solidFill>
                  <a:schemeClr val="bg1"/>
                </a:solidFill>
                <a:cs typeface="Arial" pitchFamily="34" charset="0"/>
              </a:endParaRPr>
            </a:p>
          </p:txBody>
        </p:sp>
      </p:grpSp>
      <p:grpSp>
        <p:nvGrpSpPr>
          <p:cNvPr id="31" name="Group 23">
            <a:extLst>
              <a:ext uri="{FF2B5EF4-FFF2-40B4-BE49-F238E27FC236}">
                <a16:creationId xmlns:a16="http://schemas.microsoft.com/office/drawing/2014/main" id="{B98E8083-1F2D-4D60-AE49-6B7C72CDCA3A}"/>
              </a:ext>
            </a:extLst>
          </p:cNvPr>
          <p:cNvGrpSpPr/>
          <p:nvPr/>
        </p:nvGrpSpPr>
        <p:grpSpPr>
          <a:xfrm>
            <a:off x="8353877" y="5267644"/>
            <a:ext cx="2024600" cy="360040"/>
            <a:chOff x="2627784" y="3579862"/>
            <a:chExt cx="1986980" cy="360040"/>
          </a:xfrm>
          <a:solidFill>
            <a:srgbClr val="FBA200"/>
          </a:solidFill>
        </p:grpSpPr>
        <p:sp>
          <p:nvSpPr>
            <p:cNvPr id="32" name="Rounded Rectangle 24">
              <a:extLst>
                <a:ext uri="{FF2B5EF4-FFF2-40B4-BE49-F238E27FC236}">
                  <a16:creationId xmlns:a16="http://schemas.microsoft.com/office/drawing/2014/main" id="{78C66627-DA37-4BBE-B6B8-28D6BFC88984}"/>
                </a:ext>
              </a:extLst>
            </p:cNvPr>
            <p:cNvSpPr/>
            <p:nvPr/>
          </p:nvSpPr>
          <p:spPr>
            <a:xfrm>
              <a:off x="2627784" y="3579862"/>
              <a:ext cx="1986980" cy="36004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p>
          </p:txBody>
        </p:sp>
        <p:sp>
          <p:nvSpPr>
            <p:cNvPr id="33" name="TextBox 32">
              <a:extLst>
                <a:ext uri="{FF2B5EF4-FFF2-40B4-BE49-F238E27FC236}">
                  <a16:creationId xmlns:a16="http://schemas.microsoft.com/office/drawing/2014/main" id="{3DA149FF-D4F9-4911-9D68-3D70CBC894FA}"/>
                </a:ext>
              </a:extLst>
            </p:cNvPr>
            <p:cNvSpPr txBox="1"/>
            <p:nvPr/>
          </p:nvSpPr>
          <p:spPr>
            <a:xfrm>
              <a:off x="2702911" y="3590759"/>
              <a:ext cx="1836095" cy="338554"/>
            </a:xfrm>
            <a:prstGeom prst="rect">
              <a:avLst/>
            </a:prstGeom>
            <a:noFill/>
          </p:spPr>
          <p:txBody>
            <a:bodyPr wrap="square" rtlCol="0" anchor="ctr">
              <a:spAutoFit/>
            </a:bodyPr>
            <a:lstStyle/>
            <a:p>
              <a:pPr algn="ctr"/>
              <a:r>
                <a:rPr lang="en-US" altLang="ko-KR" sz="1600" b="1" dirty="0" smtClean="0">
                  <a:solidFill>
                    <a:schemeClr val="bg1"/>
                  </a:solidFill>
                  <a:cs typeface="Arial" pitchFamily="34" charset="0"/>
                </a:rPr>
                <a:t>Input- Output Port</a:t>
              </a:r>
              <a:endParaRPr lang="ko-KR" altLang="en-US" sz="1600" b="1" dirty="0">
                <a:solidFill>
                  <a:schemeClr val="bg1"/>
                </a:solidFill>
                <a:cs typeface="Arial" pitchFamily="34" charset="0"/>
              </a:endParaRPr>
            </a:p>
          </p:txBody>
        </p:sp>
      </p:grpSp>
      <p:sp>
        <p:nvSpPr>
          <p:cNvPr id="34" name="Rectangle 16">
            <a:extLst>
              <a:ext uri="{FF2B5EF4-FFF2-40B4-BE49-F238E27FC236}">
                <a16:creationId xmlns:a16="http://schemas.microsoft.com/office/drawing/2014/main" id="{D49C4EA0-5D23-4646-AD91-4A363875774A}"/>
              </a:ext>
            </a:extLst>
          </p:cNvPr>
          <p:cNvSpPr/>
          <p:nvPr/>
        </p:nvSpPr>
        <p:spPr>
          <a:xfrm rot="2700000">
            <a:off x="2193999" y="1301465"/>
            <a:ext cx="311464" cy="558397"/>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Freeform 108">
            <a:extLst>
              <a:ext uri="{FF2B5EF4-FFF2-40B4-BE49-F238E27FC236}">
                <a16:creationId xmlns:a16="http://schemas.microsoft.com/office/drawing/2014/main" id="{6A02011B-41CE-4E20-9214-001F7D847E12}"/>
              </a:ext>
            </a:extLst>
          </p:cNvPr>
          <p:cNvSpPr/>
          <p:nvPr/>
        </p:nvSpPr>
        <p:spPr>
          <a:xfrm>
            <a:off x="5516560" y="1017451"/>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rgbClr val="8BC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Graphic 2">
            <a:extLst>
              <a:ext uri="{FF2B5EF4-FFF2-40B4-BE49-F238E27FC236}">
                <a16:creationId xmlns:a16="http://schemas.microsoft.com/office/drawing/2014/main" id="{CE0B03ED-2337-465F-B8E4-79DFBF84C6B5}"/>
              </a:ext>
            </a:extLst>
          </p:cNvPr>
          <p:cNvSpPr/>
          <p:nvPr/>
        </p:nvSpPr>
        <p:spPr>
          <a:xfrm>
            <a:off x="9041855" y="1267094"/>
            <a:ext cx="648000" cy="648000"/>
          </a:xfrm>
          <a:custGeom>
            <a:avLst/>
            <a:gdLst>
              <a:gd name="connsiteX0" fmla="*/ 1054337 w 1054391"/>
              <a:gd name="connsiteY0" fmla="*/ 530437 h 1055273"/>
              <a:gd name="connsiteX1" fmla="*/ 521091 w 1054391"/>
              <a:gd name="connsiteY1" fmla="*/ 1055226 h 1055273"/>
              <a:gd name="connsiteX2" fmla="*/ 2 w 1054391"/>
              <a:gd name="connsiteY2" fmla="*/ 530239 h 1055273"/>
              <a:gd name="connsiteX3" fmla="*/ 536023 w 1054391"/>
              <a:gd name="connsiteY3" fmla="*/ 32 h 1055273"/>
              <a:gd name="connsiteX4" fmla="*/ 1054337 w 1054391"/>
              <a:gd name="connsiteY4" fmla="*/ 530437 h 105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391" h="1055273">
                <a:moveTo>
                  <a:pt x="1054337" y="530437"/>
                </a:moveTo>
                <a:cubicBezTo>
                  <a:pt x="1058367" y="800066"/>
                  <a:pt x="837498" y="1059322"/>
                  <a:pt x="521091" y="1055226"/>
                </a:cubicBezTo>
                <a:cubicBezTo>
                  <a:pt x="226752" y="1051460"/>
                  <a:pt x="729" y="820679"/>
                  <a:pt x="2" y="530239"/>
                </a:cubicBezTo>
                <a:cubicBezTo>
                  <a:pt x="-857" y="219911"/>
                  <a:pt x="249084" y="-3073"/>
                  <a:pt x="536023" y="32"/>
                </a:cubicBezTo>
                <a:cubicBezTo>
                  <a:pt x="824020" y="3269"/>
                  <a:pt x="1055527" y="238873"/>
                  <a:pt x="1054337" y="530437"/>
                </a:cubicBezTo>
                <a:close/>
              </a:path>
            </a:pathLst>
          </a:custGeom>
          <a:solidFill>
            <a:srgbClr val="1D9A78"/>
          </a:solidFill>
          <a:ln w="6603" cap="flat">
            <a:noFill/>
            <a:prstDash val="solid"/>
            <a:miter/>
          </a:ln>
        </p:spPr>
        <p:txBody>
          <a:bodyPr rtlCol="0" anchor="ctr"/>
          <a:lstStyle/>
          <a:p>
            <a:endParaRPr lang="en-US"/>
          </a:p>
        </p:txBody>
      </p:sp>
      <p:sp>
        <p:nvSpPr>
          <p:cNvPr id="37" name="Freeform: Shape 203">
            <a:extLst>
              <a:ext uri="{FF2B5EF4-FFF2-40B4-BE49-F238E27FC236}">
                <a16:creationId xmlns:a16="http://schemas.microsoft.com/office/drawing/2014/main" id="{DE062CF1-57E0-4BAC-86AF-6F1433898990}"/>
              </a:ext>
            </a:extLst>
          </p:cNvPr>
          <p:cNvSpPr/>
          <p:nvPr/>
        </p:nvSpPr>
        <p:spPr>
          <a:xfrm>
            <a:off x="9171982" y="1405248"/>
            <a:ext cx="387745" cy="371691"/>
          </a:xfrm>
          <a:custGeom>
            <a:avLst/>
            <a:gdLst>
              <a:gd name="connsiteX0" fmla="*/ 93095 w 666114"/>
              <a:gd name="connsiteY0" fmla="*/ 458183 h 638535"/>
              <a:gd name="connsiteX1" fmla="*/ 57170 w 666114"/>
              <a:gd name="connsiteY1" fmla="*/ 467647 h 638535"/>
              <a:gd name="connsiteX2" fmla="*/ 51488 w 666114"/>
              <a:gd name="connsiteY2" fmla="*/ 550763 h 638535"/>
              <a:gd name="connsiteX3" fmla="*/ 87628 w 666114"/>
              <a:gd name="connsiteY3" fmla="*/ 586770 h 638535"/>
              <a:gd name="connsiteX4" fmla="*/ 331952 w 666114"/>
              <a:gd name="connsiteY4" fmla="*/ 586374 h 638535"/>
              <a:gd name="connsiteX5" fmla="*/ 579514 w 666114"/>
              <a:gd name="connsiteY5" fmla="*/ 586902 h 638535"/>
              <a:gd name="connsiteX6" fmla="*/ 615522 w 666114"/>
              <a:gd name="connsiteY6" fmla="*/ 543231 h 638535"/>
              <a:gd name="connsiteX7" fmla="*/ 581364 w 666114"/>
              <a:gd name="connsiteY7" fmla="*/ 514358 h 638535"/>
              <a:gd name="connsiteX8" fmla="*/ 307375 w 666114"/>
              <a:gd name="connsiteY8" fmla="*/ 515151 h 638535"/>
              <a:gd name="connsiteX9" fmla="*/ 234896 w 666114"/>
              <a:gd name="connsiteY9" fmla="*/ 491829 h 638535"/>
              <a:gd name="connsiteX10" fmla="*/ 138633 w 666114"/>
              <a:gd name="connsiteY10" fmla="*/ 460710 h 638535"/>
              <a:gd name="connsiteX11" fmla="*/ 93095 w 666114"/>
              <a:gd name="connsiteY11" fmla="*/ 458183 h 638535"/>
              <a:gd name="connsiteX12" fmla="*/ 563940 w 666114"/>
              <a:gd name="connsiteY12" fmla="*/ 328877 h 638535"/>
              <a:gd name="connsiteX13" fmla="*/ 573767 w 666114"/>
              <a:gd name="connsiteY13" fmla="*/ 343701 h 638535"/>
              <a:gd name="connsiteX14" fmla="*/ 547009 w 666114"/>
              <a:gd name="connsiteY14" fmla="*/ 361870 h 638535"/>
              <a:gd name="connsiteX15" fmla="*/ 342921 w 666114"/>
              <a:gd name="connsiteY15" fmla="*/ 362002 h 638535"/>
              <a:gd name="connsiteX16" fmla="*/ 342987 w 666114"/>
              <a:gd name="connsiteY16" fmla="*/ 361738 h 638535"/>
              <a:gd name="connsiteX17" fmla="*/ 138899 w 666114"/>
              <a:gd name="connsiteY17" fmla="*/ 361539 h 638535"/>
              <a:gd name="connsiteX18" fmla="*/ 114849 w 666114"/>
              <a:gd name="connsiteY18" fmla="*/ 345485 h 638535"/>
              <a:gd name="connsiteX19" fmla="*/ 138899 w 666114"/>
              <a:gd name="connsiteY19" fmla="*/ 329166 h 638535"/>
              <a:gd name="connsiteX20" fmla="*/ 547075 w 666114"/>
              <a:gd name="connsiteY20" fmla="*/ 329364 h 638535"/>
              <a:gd name="connsiteX21" fmla="*/ 563940 w 666114"/>
              <a:gd name="connsiteY21" fmla="*/ 328877 h 638535"/>
              <a:gd name="connsiteX22" fmla="*/ 549255 w 666114"/>
              <a:gd name="connsiteY22" fmla="*/ 236140 h 638535"/>
              <a:gd name="connsiteX23" fmla="*/ 573700 w 666114"/>
              <a:gd name="connsiteY23" fmla="*/ 253384 h 638535"/>
              <a:gd name="connsiteX24" fmla="*/ 547999 w 666114"/>
              <a:gd name="connsiteY24" fmla="*/ 269042 h 638535"/>
              <a:gd name="connsiteX25" fmla="*/ 340013 w 666114"/>
              <a:gd name="connsiteY25" fmla="*/ 269241 h 638535"/>
              <a:gd name="connsiteX26" fmla="*/ 340013 w 666114"/>
              <a:gd name="connsiteY26" fmla="*/ 269439 h 638535"/>
              <a:gd name="connsiteX27" fmla="*/ 141937 w 666114"/>
              <a:gd name="connsiteY27" fmla="*/ 269241 h 638535"/>
              <a:gd name="connsiteX28" fmla="*/ 114188 w 666114"/>
              <a:gd name="connsiteY28" fmla="*/ 252195 h 638535"/>
              <a:gd name="connsiteX29" fmla="*/ 139955 w 666114"/>
              <a:gd name="connsiteY29" fmla="*/ 236338 h 638535"/>
              <a:gd name="connsiteX30" fmla="*/ 549255 w 666114"/>
              <a:gd name="connsiteY30" fmla="*/ 236140 h 638535"/>
              <a:gd name="connsiteX31" fmla="*/ 577334 w 666114"/>
              <a:gd name="connsiteY31" fmla="*/ 151108 h 638535"/>
              <a:gd name="connsiteX32" fmla="*/ 336512 w 666114"/>
              <a:gd name="connsiteY32" fmla="*/ 151438 h 638535"/>
              <a:gd name="connsiteX33" fmla="*/ 336578 w 666114"/>
              <a:gd name="connsiteY33" fmla="*/ 151703 h 638535"/>
              <a:gd name="connsiteX34" fmla="*/ 89214 w 666114"/>
              <a:gd name="connsiteY34" fmla="*/ 151306 h 638535"/>
              <a:gd name="connsiteX35" fmla="*/ 51488 w 666114"/>
              <a:gd name="connsiteY35" fmla="*/ 189692 h 638535"/>
              <a:gd name="connsiteX36" fmla="*/ 52281 w 666114"/>
              <a:gd name="connsiteY36" fmla="*/ 318264 h 638535"/>
              <a:gd name="connsiteX37" fmla="*/ 58492 w 666114"/>
              <a:gd name="connsiteY37" fmla="*/ 403691 h 638535"/>
              <a:gd name="connsiteX38" fmla="*/ 141144 w 666114"/>
              <a:gd name="connsiteY38" fmla="*/ 408118 h 638535"/>
              <a:gd name="connsiteX39" fmla="*/ 253132 w 666114"/>
              <a:gd name="connsiteY39" fmla="*/ 442606 h 638535"/>
              <a:gd name="connsiteX40" fmla="*/ 328848 w 666114"/>
              <a:gd name="connsiteY40" fmla="*/ 467052 h 638535"/>
              <a:gd name="connsiteX41" fmla="*/ 582818 w 666114"/>
              <a:gd name="connsiteY41" fmla="*/ 467184 h 638535"/>
              <a:gd name="connsiteX42" fmla="*/ 615391 w 666114"/>
              <a:gd name="connsiteY42" fmla="*/ 433489 h 638535"/>
              <a:gd name="connsiteX43" fmla="*/ 615523 w 666114"/>
              <a:gd name="connsiteY43" fmla="*/ 189494 h 638535"/>
              <a:gd name="connsiteX44" fmla="*/ 577334 w 666114"/>
              <a:gd name="connsiteY44" fmla="*/ 151108 h 638535"/>
              <a:gd name="connsiteX45" fmla="*/ 76198 w 666114"/>
              <a:gd name="connsiteY45" fmla="*/ 51410 h 638535"/>
              <a:gd name="connsiteX46" fmla="*/ 52149 w 666114"/>
              <a:gd name="connsiteY46" fmla="*/ 79489 h 638535"/>
              <a:gd name="connsiteX47" fmla="*/ 76132 w 666114"/>
              <a:gd name="connsiteY47" fmla="*/ 104133 h 638535"/>
              <a:gd name="connsiteX48" fmla="*/ 293765 w 666114"/>
              <a:gd name="connsiteY48" fmla="*/ 103737 h 638535"/>
              <a:gd name="connsiteX49" fmla="*/ 224194 w 666114"/>
              <a:gd name="connsiteY49" fmla="*/ 51806 h 638535"/>
              <a:gd name="connsiteX50" fmla="*/ 76198 w 666114"/>
              <a:gd name="connsiteY50" fmla="*/ 51410 h 638535"/>
              <a:gd name="connsiteX51" fmla="*/ 238266 w 666114"/>
              <a:gd name="connsiteY51" fmla="*/ 8 h 638535"/>
              <a:gd name="connsiteX52" fmla="*/ 283458 w 666114"/>
              <a:gd name="connsiteY52" fmla="*/ 21547 h 638535"/>
              <a:gd name="connsiteX53" fmla="*/ 474398 w 666114"/>
              <a:gd name="connsiteY53" fmla="*/ 104728 h 638535"/>
              <a:gd name="connsiteX54" fmla="*/ 596230 w 666114"/>
              <a:gd name="connsiteY54" fmla="*/ 103935 h 638535"/>
              <a:gd name="connsiteX55" fmla="*/ 665537 w 666114"/>
              <a:gd name="connsiteY55" fmla="*/ 170731 h 638535"/>
              <a:gd name="connsiteX56" fmla="*/ 665603 w 666114"/>
              <a:gd name="connsiteY56" fmla="*/ 566355 h 638535"/>
              <a:gd name="connsiteX57" fmla="*/ 607132 w 666114"/>
              <a:gd name="connsiteY57" fmla="*/ 633547 h 638535"/>
              <a:gd name="connsiteX58" fmla="*/ 66684 w 666114"/>
              <a:gd name="connsiteY58" fmla="*/ 634010 h 638535"/>
              <a:gd name="connsiteX59" fmla="*/ 218 w 666114"/>
              <a:gd name="connsiteY59" fmla="*/ 561135 h 638535"/>
              <a:gd name="connsiteX60" fmla="*/ 86 w 666114"/>
              <a:gd name="connsiteY60" fmla="*/ 303993 h 638535"/>
              <a:gd name="connsiteX61" fmla="*/ 747 w 666114"/>
              <a:gd name="connsiteY61" fmla="*/ 303993 h 638535"/>
              <a:gd name="connsiteX62" fmla="*/ 416 w 666114"/>
              <a:gd name="connsiteY62" fmla="*/ 43548 h 638535"/>
              <a:gd name="connsiteX63" fmla="*/ 43692 w 666114"/>
              <a:gd name="connsiteY63" fmla="*/ 140 h 638535"/>
              <a:gd name="connsiteX64" fmla="*/ 238266 w 666114"/>
              <a:gd name="connsiteY64" fmla="*/ 8 h 63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666114" h="638535">
                <a:moveTo>
                  <a:pt x="93095" y="458183"/>
                </a:moveTo>
                <a:cubicBezTo>
                  <a:pt x="78114" y="457043"/>
                  <a:pt x="64735" y="457902"/>
                  <a:pt x="57170" y="467647"/>
                </a:cubicBezTo>
                <a:cubicBezTo>
                  <a:pt x="43097" y="485816"/>
                  <a:pt x="53998" y="522485"/>
                  <a:pt x="51488" y="550763"/>
                </a:cubicBezTo>
                <a:cubicBezTo>
                  <a:pt x="49043" y="578908"/>
                  <a:pt x="60936" y="587167"/>
                  <a:pt x="87628" y="586770"/>
                </a:cubicBezTo>
                <a:cubicBezTo>
                  <a:pt x="169091" y="585647"/>
                  <a:pt x="250489" y="586374"/>
                  <a:pt x="331952" y="586374"/>
                </a:cubicBezTo>
                <a:cubicBezTo>
                  <a:pt x="414539" y="586308"/>
                  <a:pt x="497059" y="584986"/>
                  <a:pt x="579514" y="586902"/>
                </a:cubicBezTo>
                <a:cubicBezTo>
                  <a:pt x="614597" y="587761"/>
                  <a:pt x="614003" y="568469"/>
                  <a:pt x="615522" y="543231"/>
                </a:cubicBezTo>
                <a:cubicBezTo>
                  <a:pt x="617240" y="514887"/>
                  <a:pt x="602572" y="514160"/>
                  <a:pt x="581364" y="514358"/>
                </a:cubicBezTo>
                <a:cubicBezTo>
                  <a:pt x="490056" y="515085"/>
                  <a:pt x="398682" y="513896"/>
                  <a:pt x="307375" y="515151"/>
                </a:cubicBezTo>
                <a:cubicBezTo>
                  <a:pt x="279691" y="515547"/>
                  <a:pt x="255180" y="511650"/>
                  <a:pt x="234896" y="491829"/>
                </a:cubicBezTo>
                <a:cubicBezTo>
                  <a:pt x="207940" y="465533"/>
                  <a:pt x="175896" y="456019"/>
                  <a:pt x="138633" y="460710"/>
                </a:cubicBezTo>
                <a:cubicBezTo>
                  <a:pt x="124660" y="462461"/>
                  <a:pt x="108077" y="459323"/>
                  <a:pt x="93095" y="458183"/>
                </a:cubicBezTo>
                <a:close/>
                <a:moveTo>
                  <a:pt x="563940" y="328877"/>
                </a:moveTo>
                <a:cubicBezTo>
                  <a:pt x="569175" y="329909"/>
                  <a:pt x="573239" y="333493"/>
                  <a:pt x="573767" y="343701"/>
                </a:cubicBezTo>
                <a:cubicBezTo>
                  <a:pt x="574956" y="365570"/>
                  <a:pt x="559496" y="361804"/>
                  <a:pt x="547009" y="361870"/>
                </a:cubicBezTo>
                <a:cubicBezTo>
                  <a:pt x="478957" y="362134"/>
                  <a:pt x="410972" y="362002"/>
                  <a:pt x="342921" y="362002"/>
                </a:cubicBezTo>
                <a:cubicBezTo>
                  <a:pt x="342987" y="361804"/>
                  <a:pt x="342987" y="361738"/>
                  <a:pt x="342987" y="361738"/>
                </a:cubicBezTo>
                <a:cubicBezTo>
                  <a:pt x="274935" y="361738"/>
                  <a:pt x="206950" y="361936"/>
                  <a:pt x="138899" y="361539"/>
                </a:cubicBezTo>
                <a:cubicBezTo>
                  <a:pt x="128393" y="361473"/>
                  <a:pt x="114783" y="367221"/>
                  <a:pt x="114849" y="345485"/>
                </a:cubicBezTo>
                <a:cubicBezTo>
                  <a:pt x="114915" y="324012"/>
                  <a:pt x="128195" y="329166"/>
                  <a:pt x="138899" y="329166"/>
                </a:cubicBezTo>
                <a:cubicBezTo>
                  <a:pt x="274935" y="328901"/>
                  <a:pt x="411038" y="328901"/>
                  <a:pt x="547075" y="329364"/>
                </a:cubicBezTo>
                <a:cubicBezTo>
                  <a:pt x="552295" y="329364"/>
                  <a:pt x="558703" y="327844"/>
                  <a:pt x="563940" y="328877"/>
                </a:cubicBezTo>
                <a:close/>
                <a:moveTo>
                  <a:pt x="549255" y="236140"/>
                </a:moveTo>
                <a:cubicBezTo>
                  <a:pt x="561279" y="236140"/>
                  <a:pt x="574031" y="234158"/>
                  <a:pt x="573700" y="253384"/>
                </a:cubicBezTo>
                <a:cubicBezTo>
                  <a:pt x="573304" y="273535"/>
                  <a:pt x="558967" y="268976"/>
                  <a:pt x="547999" y="269042"/>
                </a:cubicBezTo>
                <a:cubicBezTo>
                  <a:pt x="478693" y="269373"/>
                  <a:pt x="409386" y="269241"/>
                  <a:pt x="340013" y="269241"/>
                </a:cubicBezTo>
                <a:cubicBezTo>
                  <a:pt x="340013" y="269241"/>
                  <a:pt x="340013" y="269307"/>
                  <a:pt x="340013" y="269439"/>
                </a:cubicBezTo>
                <a:cubicBezTo>
                  <a:pt x="274010" y="269439"/>
                  <a:pt x="208006" y="269637"/>
                  <a:pt x="141937" y="269241"/>
                </a:cubicBezTo>
                <a:cubicBezTo>
                  <a:pt x="130044" y="269175"/>
                  <a:pt x="113857" y="274592"/>
                  <a:pt x="114188" y="252195"/>
                </a:cubicBezTo>
                <a:cubicBezTo>
                  <a:pt x="114452" y="232176"/>
                  <a:pt x="128789" y="236338"/>
                  <a:pt x="139955" y="236338"/>
                </a:cubicBezTo>
                <a:cubicBezTo>
                  <a:pt x="276388" y="236074"/>
                  <a:pt x="412821" y="236140"/>
                  <a:pt x="549255" y="236140"/>
                </a:cubicBezTo>
                <a:close/>
                <a:moveTo>
                  <a:pt x="577334" y="151108"/>
                </a:moveTo>
                <a:cubicBezTo>
                  <a:pt x="497060" y="152099"/>
                  <a:pt x="416786" y="151438"/>
                  <a:pt x="336512" y="151438"/>
                </a:cubicBezTo>
                <a:cubicBezTo>
                  <a:pt x="336512" y="151505"/>
                  <a:pt x="336512" y="151571"/>
                  <a:pt x="336578" y="151703"/>
                </a:cubicBezTo>
                <a:cubicBezTo>
                  <a:pt x="254123" y="151703"/>
                  <a:pt x="171668" y="152364"/>
                  <a:pt x="89214" y="151306"/>
                </a:cubicBezTo>
                <a:cubicBezTo>
                  <a:pt x="61002" y="150910"/>
                  <a:pt x="50035" y="160622"/>
                  <a:pt x="51488" y="189692"/>
                </a:cubicBezTo>
                <a:cubicBezTo>
                  <a:pt x="53536" y="232440"/>
                  <a:pt x="51158" y="275451"/>
                  <a:pt x="52281" y="318264"/>
                </a:cubicBezTo>
                <a:cubicBezTo>
                  <a:pt x="53008" y="347466"/>
                  <a:pt x="39464" y="384994"/>
                  <a:pt x="58492" y="403691"/>
                </a:cubicBezTo>
                <a:cubicBezTo>
                  <a:pt x="75868" y="420737"/>
                  <a:pt x="113065" y="410034"/>
                  <a:pt x="141144" y="408118"/>
                </a:cubicBezTo>
                <a:cubicBezTo>
                  <a:pt x="183693" y="405277"/>
                  <a:pt x="221551" y="412412"/>
                  <a:pt x="253132" y="442606"/>
                </a:cubicBezTo>
                <a:cubicBezTo>
                  <a:pt x="274472" y="463021"/>
                  <a:pt x="300107" y="467448"/>
                  <a:pt x="328848" y="467052"/>
                </a:cubicBezTo>
                <a:cubicBezTo>
                  <a:pt x="413483" y="465797"/>
                  <a:pt x="498184" y="465070"/>
                  <a:pt x="582818" y="467184"/>
                </a:cubicBezTo>
                <a:cubicBezTo>
                  <a:pt x="610700" y="467845"/>
                  <a:pt x="615721" y="457934"/>
                  <a:pt x="615391" y="433489"/>
                </a:cubicBezTo>
                <a:cubicBezTo>
                  <a:pt x="614267" y="352157"/>
                  <a:pt x="613937" y="270826"/>
                  <a:pt x="615523" y="189494"/>
                </a:cubicBezTo>
                <a:cubicBezTo>
                  <a:pt x="616051" y="160358"/>
                  <a:pt x="605414" y="150778"/>
                  <a:pt x="577334" y="151108"/>
                </a:cubicBezTo>
                <a:close/>
                <a:moveTo>
                  <a:pt x="76198" y="51410"/>
                </a:moveTo>
                <a:cubicBezTo>
                  <a:pt x="53140" y="50617"/>
                  <a:pt x="52546" y="62113"/>
                  <a:pt x="52149" y="79489"/>
                </a:cubicBezTo>
                <a:cubicBezTo>
                  <a:pt x="51687" y="97724"/>
                  <a:pt x="57038" y="104397"/>
                  <a:pt x="76132" y="104133"/>
                </a:cubicBezTo>
                <a:cubicBezTo>
                  <a:pt x="145175" y="103142"/>
                  <a:pt x="214217" y="103737"/>
                  <a:pt x="293765" y="103737"/>
                </a:cubicBezTo>
                <a:cubicBezTo>
                  <a:pt x="265685" y="82264"/>
                  <a:pt x="257691" y="51542"/>
                  <a:pt x="224194" y="51806"/>
                </a:cubicBezTo>
                <a:cubicBezTo>
                  <a:pt x="174840" y="52202"/>
                  <a:pt x="125486" y="53061"/>
                  <a:pt x="76198" y="51410"/>
                </a:cubicBezTo>
                <a:close/>
                <a:moveTo>
                  <a:pt x="238266" y="8"/>
                </a:moveTo>
                <a:cubicBezTo>
                  <a:pt x="257889" y="-256"/>
                  <a:pt x="272820" y="5888"/>
                  <a:pt x="283458" y="21547"/>
                </a:cubicBezTo>
                <a:cubicBezTo>
                  <a:pt x="329773" y="89334"/>
                  <a:pt x="391745" y="116951"/>
                  <a:pt x="474398" y="104728"/>
                </a:cubicBezTo>
                <a:cubicBezTo>
                  <a:pt x="514172" y="98848"/>
                  <a:pt x="555598" y="103208"/>
                  <a:pt x="596230" y="103935"/>
                </a:cubicBezTo>
                <a:cubicBezTo>
                  <a:pt x="638911" y="104662"/>
                  <a:pt x="665273" y="129108"/>
                  <a:pt x="665537" y="170731"/>
                </a:cubicBezTo>
                <a:cubicBezTo>
                  <a:pt x="666329" y="302606"/>
                  <a:pt x="666263" y="434480"/>
                  <a:pt x="665603" y="566355"/>
                </a:cubicBezTo>
                <a:cubicBezTo>
                  <a:pt x="665404" y="605071"/>
                  <a:pt x="642743" y="632160"/>
                  <a:pt x="607132" y="633547"/>
                </a:cubicBezTo>
                <a:cubicBezTo>
                  <a:pt x="427026" y="640418"/>
                  <a:pt x="246855" y="639824"/>
                  <a:pt x="66684" y="634010"/>
                </a:cubicBezTo>
                <a:cubicBezTo>
                  <a:pt x="21162" y="632556"/>
                  <a:pt x="483" y="607054"/>
                  <a:pt x="218" y="561135"/>
                </a:cubicBezTo>
                <a:cubicBezTo>
                  <a:pt x="-178" y="475443"/>
                  <a:pt x="86" y="389685"/>
                  <a:pt x="86" y="303993"/>
                </a:cubicBezTo>
                <a:cubicBezTo>
                  <a:pt x="284" y="303993"/>
                  <a:pt x="549" y="303993"/>
                  <a:pt x="747" y="303993"/>
                </a:cubicBezTo>
                <a:cubicBezTo>
                  <a:pt x="747" y="217178"/>
                  <a:pt x="1342" y="130363"/>
                  <a:pt x="416" y="43548"/>
                </a:cubicBezTo>
                <a:cubicBezTo>
                  <a:pt x="86" y="12561"/>
                  <a:pt x="12838" y="-256"/>
                  <a:pt x="43692" y="140"/>
                </a:cubicBezTo>
                <a:cubicBezTo>
                  <a:pt x="108506" y="1065"/>
                  <a:pt x="173386" y="999"/>
                  <a:pt x="238266" y="8"/>
                </a:cubicBezTo>
                <a:close/>
              </a:path>
            </a:pathLst>
          </a:custGeom>
          <a:solidFill>
            <a:srgbClr val="F7FAF9"/>
          </a:solidFill>
          <a:ln w="6603" cap="flat">
            <a:noFill/>
            <a:prstDash val="solid"/>
            <a:miter/>
          </a:ln>
        </p:spPr>
        <p:txBody>
          <a:bodyPr rtlCol="0" anchor="ctr"/>
          <a:lstStyle/>
          <a:p>
            <a:endParaRPr lang="en-US"/>
          </a:p>
        </p:txBody>
      </p:sp>
    </p:spTree>
    <p:extLst>
      <p:ext uri="{BB962C8B-B14F-4D97-AF65-F5344CB8AC3E}">
        <p14:creationId xmlns:p14="http://schemas.microsoft.com/office/powerpoint/2010/main" val="279523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Development Board ?</a:t>
            </a:r>
          </a:p>
        </p:txBody>
      </p:sp>
      <p:sp>
        <p:nvSpPr>
          <p:cNvPr id="3" name="Content Placeholder 2"/>
          <p:cNvSpPr>
            <a:spLocks noGrp="1"/>
          </p:cNvSpPr>
          <p:nvPr>
            <p:ph idx="1"/>
          </p:nvPr>
        </p:nvSpPr>
        <p:spPr/>
        <p:txBody>
          <a:bodyPr/>
          <a:lstStyle/>
          <a:p>
            <a:r>
              <a:rPr lang="en-US" sz="2800" dirty="0"/>
              <a:t>Microcontroller or Microprocessor has multiple Pins but doesn’t have Port and other Peripheral devices.</a:t>
            </a:r>
          </a:p>
          <a:p>
            <a:r>
              <a:rPr lang="en-US" sz="2800" dirty="0"/>
              <a:t>To Interface we need to design electronics circuit.</a:t>
            </a:r>
          </a:p>
          <a:p>
            <a:r>
              <a:rPr lang="en-US" sz="2800" dirty="0"/>
              <a:t>Electronics Circuit design require specific skill set and knowledge.</a:t>
            </a:r>
          </a:p>
          <a:p>
            <a:r>
              <a:rPr lang="en-US" sz="2800" dirty="0"/>
              <a:t>Development board provides this all ready made.</a:t>
            </a:r>
          </a:p>
          <a:p>
            <a:r>
              <a:rPr lang="en-US" sz="2800" dirty="0"/>
              <a:t>Development board provides environment, where we can directly program controller or processor without worrying about circuit designing.  </a:t>
            </a:r>
          </a:p>
          <a:p>
            <a:endParaRPr lang="en-US" dirty="0"/>
          </a:p>
        </p:txBody>
      </p:sp>
      <p:pic>
        <p:nvPicPr>
          <p:cNvPr id="7" name="Content Placeholder 4">
            <a:extLst>
              <a:ext uri="{FF2B5EF4-FFF2-40B4-BE49-F238E27FC236}">
                <a16:creationId xmlns:a16="http://schemas.microsoft.com/office/drawing/2014/main" id="{26DA0824-EC37-49CB-A4B5-FC28E1A83DA9}"/>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530" r="2289" b="9495"/>
          <a:stretch/>
        </p:blipFill>
        <p:spPr>
          <a:xfrm>
            <a:off x="2736689" y="4184154"/>
            <a:ext cx="5456335" cy="2216311"/>
          </a:xfrm>
          <a:prstGeom prst="rect">
            <a:avLst/>
          </a:prstGeom>
        </p:spPr>
      </p:pic>
    </p:spTree>
    <p:extLst>
      <p:ext uri="{BB962C8B-B14F-4D97-AF65-F5344CB8AC3E}">
        <p14:creationId xmlns:p14="http://schemas.microsoft.com/office/powerpoint/2010/main" val="342361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Board</a:t>
            </a:r>
          </a:p>
        </p:txBody>
      </p:sp>
      <p:sp>
        <p:nvSpPr>
          <p:cNvPr id="8" name="Content Placeholder 7"/>
          <p:cNvSpPr>
            <a:spLocks noGrp="1"/>
          </p:cNvSpPr>
          <p:nvPr>
            <p:ph idx="1"/>
          </p:nvPr>
        </p:nvSpPr>
        <p:spPr/>
        <p:txBody>
          <a:bodyPr/>
          <a:lstStyle/>
          <a:p>
            <a:r>
              <a:rPr lang="en-US" sz="2800" dirty="0"/>
              <a:t>We are not going to Design Development Board.</a:t>
            </a:r>
          </a:p>
          <a:p>
            <a:r>
              <a:rPr lang="en-US" sz="2800" dirty="0"/>
              <a:t>Various Development Board already available.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80" y="1969317"/>
            <a:ext cx="4386195" cy="464147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8574" y="1736912"/>
            <a:ext cx="6252373" cy="4126566"/>
          </a:xfrm>
          <a:prstGeom prst="rect">
            <a:avLst/>
          </a:prstGeom>
        </p:spPr>
      </p:pic>
    </p:spTree>
    <p:extLst>
      <p:ext uri="{BB962C8B-B14F-4D97-AF65-F5344CB8AC3E}">
        <p14:creationId xmlns:p14="http://schemas.microsoft.com/office/powerpoint/2010/main" val="317802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Arduino?</a:t>
            </a:r>
          </a:p>
        </p:txBody>
      </p:sp>
      <p:sp>
        <p:nvSpPr>
          <p:cNvPr id="3" name="Content Placeholder 2"/>
          <p:cNvSpPr>
            <a:spLocks noGrp="1"/>
          </p:cNvSpPr>
          <p:nvPr>
            <p:ph idx="1"/>
          </p:nvPr>
        </p:nvSpPr>
        <p:spPr/>
        <p:txBody>
          <a:bodyPr/>
          <a:lstStyle/>
          <a:p>
            <a:r>
              <a:rPr lang="en-US" sz="2800" dirty="0">
                <a:solidFill>
                  <a:srgbClr val="C00000"/>
                </a:solidFill>
              </a:rPr>
              <a:t>Arduino</a:t>
            </a:r>
            <a:r>
              <a:rPr lang="en-US" sz="2800" dirty="0"/>
              <a:t> is an open-source electronics platform based on easy-to-use </a:t>
            </a:r>
            <a:r>
              <a:rPr lang="en-US" sz="2800" dirty="0">
                <a:solidFill>
                  <a:srgbClr val="C00000"/>
                </a:solidFill>
              </a:rPr>
              <a:t>hardware and software.</a:t>
            </a:r>
          </a:p>
          <a:p>
            <a:r>
              <a:rPr lang="en-US" sz="2800" dirty="0">
                <a:solidFill>
                  <a:srgbClr val="C00000"/>
                </a:solidFill>
              </a:rPr>
              <a:t>Software</a:t>
            </a:r>
            <a:r>
              <a:rPr lang="en-US" sz="2800" dirty="0"/>
              <a:t> : Arduino Software (IDE), based on Processing tool.</a:t>
            </a:r>
          </a:p>
          <a:p>
            <a:pPr marL="265113" lvl="1" indent="-265113">
              <a:buFont typeface="Wingdings" panose="05000000000000000000" pitchFamily="2" charset="2"/>
              <a:buChar char="§"/>
            </a:pPr>
            <a:r>
              <a:rPr lang="en-US" sz="2800" dirty="0">
                <a:solidFill>
                  <a:srgbClr val="C00000"/>
                </a:solidFill>
              </a:rPr>
              <a:t>Arduino programming language </a:t>
            </a:r>
            <a:r>
              <a:rPr lang="en-US" sz="2800" dirty="0"/>
              <a:t>(based on Wiring)</a:t>
            </a:r>
          </a:p>
          <a:p>
            <a:r>
              <a:rPr lang="en-US" sz="2800" dirty="0">
                <a:solidFill>
                  <a:srgbClr val="C00000"/>
                </a:solidFill>
              </a:rPr>
              <a:t>Hardware</a:t>
            </a:r>
            <a:r>
              <a:rPr lang="en-US" sz="2800" dirty="0"/>
              <a:t>: Arduino Board can be instructed by sending a set of instructions to the microcontroller on the board.</a:t>
            </a:r>
          </a:p>
          <a:p>
            <a:pPr marL="265113" lvl="1" indent="-265113">
              <a:buFont typeface="Wingdings" panose="05000000000000000000" pitchFamily="2" charset="2"/>
              <a:buChar char="§"/>
            </a:pPr>
            <a:r>
              <a:rPr lang="en-US" sz="2800" dirty="0"/>
              <a:t>Arduino boards are able to read inputs likes light on a sensor, a finger on a button, or a twitter message and turn it into an output likes activating a motor, turning on an LED, publishing something online.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6124" y="5406840"/>
            <a:ext cx="1930400" cy="1059869"/>
          </a:xfrm>
          <a:prstGeom prst="rect">
            <a:avLst/>
          </a:prstGeom>
        </p:spPr>
      </p:pic>
    </p:spTree>
    <p:extLst>
      <p:ext uri="{BB962C8B-B14F-4D97-AF65-F5344CB8AC3E}">
        <p14:creationId xmlns:p14="http://schemas.microsoft.com/office/powerpoint/2010/main" val="344603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a:t>
            </a:r>
          </a:p>
        </p:txBody>
      </p:sp>
      <p:pic>
        <p:nvPicPr>
          <p:cNvPr id="4" name="Content Placeholder 3"/>
          <p:cNvPicPr>
            <a:picLocks noGrp="1" noChangeAspect="1"/>
          </p:cNvPicPr>
          <p:nvPr>
            <p:ph idx="1"/>
          </p:nvPr>
        </p:nvPicPr>
        <p:blipFill>
          <a:blip r:embed="rId2">
            <a:clrChange>
              <a:clrFrom>
                <a:srgbClr val="000000">
                  <a:alpha val="0"/>
                </a:srgbClr>
              </a:clrFrom>
              <a:clrTo>
                <a:srgbClr val="000000">
                  <a:alpha val="0"/>
                </a:srgbClr>
              </a:clrTo>
            </a:clrChange>
          </a:blip>
          <a:stretch>
            <a:fillRect/>
          </a:stretch>
        </p:blipFill>
        <p:spPr>
          <a:xfrm>
            <a:off x="1386180" y="1116729"/>
            <a:ext cx="8593844" cy="4715415"/>
          </a:xfrm>
          <a:prstGeom prst="rect">
            <a:avLst/>
          </a:prstGeom>
          <a:ln w="19050">
            <a:solidFill>
              <a:schemeClr val="tx1"/>
            </a:solidFill>
          </a:ln>
        </p:spPr>
      </p:pic>
    </p:spTree>
    <p:extLst>
      <p:ext uri="{BB962C8B-B14F-4D97-AF65-F5344CB8AC3E}">
        <p14:creationId xmlns:p14="http://schemas.microsoft.com/office/powerpoint/2010/main" val="3122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Arduino Development </a:t>
            </a:r>
            <a:r>
              <a:rPr lang="en-US" dirty="0" smtClean="0"/>
              <a:t>Board - UNO</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9565" y="876300"/>
            <a:ext cx="6912871" cy="5591175"/>
          </a:xfrm>
        </p:spPr>
      </p:pic>
    </p:spTree>
    <p:extLst>
      <p:ext uri="{BB962C8B-B14F-4D97-AF65-F5344CB8AC3E}">
        <p14:creationId xmlns:p14="http://schemas.microsoft.com/office/powerpoint/2010/main" val="125676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Shields</a:t>
            </a:r>
          </a:p>
        </p:txBody>
      </p:sp>
      <p:sp>
        <p:nvSpPr>
          <p:cNvPr id="3" name="Content Placeholder 2"/>
          <p:cNvSpPr>
            <a:spLocks noGrp="1"/>
          </p:cNvSpPr>
          <p:nvPr>
            <p:ph idx="1"/>
          </p:nvPr>
        </p:nvSpPr>
        <p:spPr>
          <a:xfrm>
            <a:off x="131180" y="876144"/>
            <a:ext cx="11865747" cy="5590565"/>
          </a:xfrm>
        </p:spPr>
        <p:txBody>
          <a:bodyPr/>
          <a:lstStyle/>
          <a:p>
            <a:r>
              <a:rPr lang="en-US" sz="2800" dirty="0"/>
              <a:t>Arduino shields are the boards, which are plugged over the Arduino board to expand its functionalities.</a:t>
            </a:r>
          </a:p>
          <a:p>
            <a:pPr marL="0" indent="0" algn="ctr">
              <a:buNone/>
            </a:pPr>
            <a:r>
              <a:rPr lang="en-US" sz="2800" dirty="0" smtClean="0">
                <a:solidFill>
                  <a:srgbClr val="C00000"/>
                </a:solidFill>
              </a:rPr>
              <a:t>Why do we need Shields?</a:t>
            </a:r>
          </a:p>
          <a:p>
            <a:pPr marL="265113" lvl="1" indent="-265113">
              <a:buFont typeface="Wingdings" panose="05000000000000000000" pitchFamily="2" charset="2"/>
              <a:buChar char="§"/>
            </a:pPr>
            <a:r>
              <a:rPr lang="en-US" sz="2800" dirty="0"/>
              <a:t>It adds new functionalities to the Arduino projects.</a:t>
            </a:r>
          </a:p>
          <a:p>
            <a:pPr marL="265113" lvl="1" indent="-265113">
              <a:buFont typeface="Wingdings" panose="05000000000000000000" pitchFamily="2" charset="2"/>
              <a:buChar char="§"/>
            </a:pPr>
            <a:r>
              <a:rPr lang="en-US" sz="2800" dirty="0"/>
              <a:t>The shields can be attached and detached easily from the Arduino board. It does not require any complex wiring.</a:t>
            </a:r>
          </a:p>
          <a:p>
            <a:pPr marL="265113" lvl="1" indent="-265113">
              <a:buFont typeface="Wingdings" panose="05000000000000000000" pitchFamily="2" charset="2"/>
              <a:buChar char="§"/>
            </a:pPr>
            <a:r>
              <a:rPr lang="en-US" sz="2800" dirty="0"/>
              <a:t>It is easy to connect the shields by mounting them over the Arduino board.</a:t>
            </a:r>
          </a:p>
          <a:p>
            <a:pPr marL="265113" lvl="1" indent="-265113">
              <a:buFont typeface="Wingdings" panose="05000000000000000000" pitchFamily="2" charset="2"/>
              <a:buChar char="§"/>
            </a:pPr>
            <a:r>
              <a:rPr lang="en-US" sz="2800" dirty="0"/>
              <a:t>The hardware components on the shields can be easily implemented.</a:t>
            </a:r>
          </a:p>
          <a:p>
            <a:endParaRPr lang="en-US" sz="2000" dirty="0"/>
          </a:p>
        </p:txBody>
      </p:sp>
    </p:spTree>
    <p:extLst>
      <p:ext uri="{BB962C8B-B14F-4D97-AF65-F5344CB8AC3E}">
        <p14:creationId xmlns:p14="http://schemas.microsoft.com/office/powerpoint/2010/main" val="352241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Unit </a:t>
            </a:r>
            <a:r>
              <a:rPr lang="en-US" dirty="0" smtClean="0"/>
              <a:t>2-A: IoT Physical Devices and Endpoints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25194111"/>
              </p:ext>
            </p:extLst>
          </p:nvPr>
        </p:nvGraphicFramePr>
        <p:xfrm>
          <a:off x="625250" y="1166587"/>
          <a:ext cx="11203894" cy="4624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084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D4F827D8-02E0-49CE-9688-23BB678A74B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7969FC5A-2E29-42B2-AC54-7E30395DEED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5887A510-E5C6-430D-9C95-23D95A3CA8E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E63C12BC-D1E0-4C35-A042-ABF68085460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D5198C9F-6DC2-4768-84BE-F20819DBA0C1}"/>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25DA5144-F0DB-4940-B606-3E4471F86993}"/>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35342915-341D-49EA-A338-5CE74A0A38F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487CEC7A-1941-43DC-ABF1-8AF359ADBB42}"/>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6D273F9C-8ABE-4381-BCDA-77862557D9B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Arduino UNO Shield</a:t>
            </a:r>
            <a:endParaRPr lang="en-IN" dirty="0"/>
          </a:p>
        </p:txBody>
      </p:sp>
      <p:pic>
        <p:nvPicPr>
          <p:cNvPr id="8" name="Picture 7"/>
          <p:cNvPicPr>
            <a:picLocks noChangeAspect="1"/>
          </p:cNvPicPr>
          <p:nvPr/>
        </p:nvPicPr>
        <p:blipFill>
          <a:blip r:embed="rId2">
            <a:clrChange>
              <a:clrFrom>
                <a:srgbClr val="FFFFFF"/>
              </a:clrFrom>
              <a:clrTo>
                <a:srgbClr val="FFFFFF">
                  <a:alpha val="0"/>
                </a:srgbClr>
              </a:clrTo>
            </a:clrChange>
          </a:blip>
          <a:stretch>
            <a:fillRect/>
          </a:stretch>
        </p:blipFill>
        <p:spPr>
          <a:xfrm>
            <a:off x="2105025" y="1199197"/>
            <a:ext cx="7981950" cy="5191125"/>
          </a:xfrm>
          <a:prstGeom prst="rect">
            <a:avLst/>
          </a:prstGeom>
        </p:spPr>
      </p:pic>
    </p:spTree>
    <p:extLst>
      <p:ext uri="{BB962C8B-B14F-4D97-AF65-F5344CB8AC3E}">
        <p14:creationId xmlns:p14="http://schemas.microsoft.com/office/powerpoint/2010/main" val="258718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AVR Boot-loader</a:t>
            </a:r>
          </a:p>
        </p:txBody>
      </p:sp>
      <p:sp>
        <p:nvSpPr>
          <p:cNvPr id="3" name="Content Placeholder 2"/>
          <p:cNvSpPr>
            <a:spLocks noGrp="1"/>
          </p:cNvSpPr>
          <p:nvPr>
            <p:ph idx="1"/>
          </p:nvPr>
        </p:nvSpPr>
        <p:spPr/>
        <p:txBody>
          <a:bodyPr/>
          <a:lstStyle/>
          <a:p>
            <a:r>
              <a:rPr lang="en-US" sz="2800" dirty="0">
                <a:solidFill>
                  <a:srgbClr val="C00000"/>
                </a:solidFill>
              </a:rPr>
              <a:t>Boot loader</a:t>
            </a:r>
          </a:p>
          <a:p>
            <a:pPr lvl="1">
              <a:buFont typeface="Wingdings" panose="05000000000000000000" pitchFamily="2" charset="2"/>
              <a:buChar char="§"/>
            </a:pPr>
            <a:r>
              <a:rPr lang="en-US" sz="2800" dirty="0"/>
              <a:t>A boot loader, also called a boot manager, is a small program that places the operating system (OS) of a computer into memory.</a:t>
            </a:r>
          </a:p>
          <a:p>
            <a:pPr lvl="1">
              <a:buFont typeface="Wingdings" panose="05000000000000000000" pitchFamily="2" charset="2"/>
              <a:buChar char="§"/>
            </a:pPr>
            <a:r>
              <a:rPr lang="en-US" sz="2800" dirty="0"/>
              <a:t>When a computer is powered-up or restarted, the basic input/output system (BIOS) performs some initial tests, and then transfers control to the Master Boot Record (MBR) where the boot loader resides</a:t>
            </a:r>
          </a:p>
          <a:p>
            <a:r>
              <a:rPr lang="en-US" sz="2800" dirty="0"/>
              <a:t>The AVR Boot-loader allows the programming or re-programming of the target AVR microcontroller using the PC serial port instead of a traditional programmer. </a:t>
            </a:r>
          </a:p>
          <a:p>
            <a:pPr lvl="1">
              <a:buFont typeface="Wingdings" panose="05000000000000000000" pitchFamily="2" charset="2"/>
              <a:buChar char="§"/>
            </a:pPr>
            <a:r>
              <a:rPr lang="en-US" sz="2800" dirty="0"/>
              <a:t>Once the AVR Boot-loader is programmed into the microcontroller, it remains until the chip is erased</a:t>
            </a:r>
          </a:p>
        </p:txBody>
      </p:sp>
    </p:spTree>
    <p:extLst>
      <p:ext uri="{BB962C8B-B14F-4D97-AF65-F5344CB8AC3E}">
        <p14:creationId xmlns:p14="http://schemas.microsoft.com/office/powerpoint/2010/main" val="33985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Firmware</a:t>
            </a:r>
          </a:p>
        </p:txBody>
      </p:sp>
      <p:sp>
        <p:nvSpPr>
          <p:cNvPr id="5" name="Content Placeholder 4"/>
          <p:cNvSpPr>
            <a:spLocks noGrp="1"/>
          </p:cNvSpPr>
          <p:nvPr>
            <p:ph idx="1"/>
          </p:nvPr>
        </p:nvSpPr>
        <p:spPr/>
        <p:txBody>
          <a:bodyPr/>
          <a:lstStyle/>
          <a:p>
            <a:r>
              <a:rPr lang="en-US" sz="2800" dirty="0" smtClean="0"/>
              <a:t>Firmware </a:t>
            </a:r>
            <a:r>
              <a:rPr lang="en-US" sz="2800" dirty="0"/>
              <a:t>means the permanent software programmed into a read-only </a:t>
            </a:r>
            <a:r>
              <a:rPr lang="en-US" sz="2800" dirty="0" smtClean="0"/>
              <a:t>memory.</a:t>
            </a:r>
          </a:p>
          <a:p>
            <a:r>
              <a:rPr lang="en-US" sz="2800" dirty="0" smtClean="0"/>
              <a:t>Firmware </a:t>
            </a:r>
            <a:r>
              <a:rPr lang="en-US" sz="2800" dirty="0"/>
              <a:t>is like a software of a product. </a:t>
            </a:r>
          </a:p>
          <a:p>
            <a:r>
              <a:rPr lang="en-US" sz="2800" dirty="0"/>
              <a:t>So, Two categories of firmware are used in Arduino: </a:t>
            </a:r>
          </a:p>
          <a:p>
            <a:pPr marL="971550" lvl="1" indent="-514350">
              <a:buFont typeface="+mj-lt"/>
              <a:buAutoNum type="alphaUcPeriod"/>
            </a:pPr>
            <a:r>
              <a:rPr lang="en-US" sz="2800" dirty="0" smtClean="0"/>
              <a:t>Boot-loader </a:t>
            </a:r>
            <a:r>
              <a:rPr lang="en-US" sz="2800" dirty="0"/>
              <a:t>: (Default program for Chip startup)</a:t>
            </a:r>
          </a:p>
          <a:p>
            <a:pPr lvl="2"/>
            <a:r>
              <a:rPr lang="en-US" sz="2800" dirty="0"/>
              <a:t>USB-TTL</a:t>
            </a:r>
          </a:p>
          <a:p>
            <a:pPr lvl="2"/>
            <a:r>
              <a:rPr lang="en-US" sz="2800" dirty="0"/>
              <a:t>ATMEL Chip</a:t>
            </a:r>
          </a:p>
          <a:p>
            <a:pPr marL="971550" lvl="1" indent="-514350">
              <a:buFont typeface="+mj-lt"/>
              <a:buAutoNum type="alphaUcPeriod"/>
            </a:pPr>
            <a:r>
              <a:rPr lang="en-US" sz="2800" dirty="0"/>
              <a:t>The firmware:</a:t>
            </a:r>
          </a:p>
          <a:p>
            <a:pPr lvl="2"/>
            <a:r>
              <a:rPr lang="en-US" sz="2800" dirty="0"/>
              <a:t>(USB-TTL logic program) in the USB chip</a:t>
            </a:r>
          </a:p>
          <a:p>
            <a:pPr lvl="2"/>
            <a:r>
              <a:rPr lang="en-US" sz="2800" dirty="0"/>
              <a:t>Sketch in Arduino chip ( User Program i.e. LED Blink)</a:t>
            </a:r>
          </a:p>
          <a:p>
            <a:r>
              <a:rPr lang="en-US" sz="2800" dirty="0"/>
              <a:t>Just like we flash to install/update EEPROM firmware of a bios in the PC, we flash the Arduino boot-loader in a chip</a:t>
            </a:r>
            <a:r>
              <a:rPr lang="en-US" sz="2800" dirty="0" smtClean="0"/>
              <a:t>.</a:t>
            </a:r>
            <a:endParaRPr lang="en-US" sz="2800" dirty="0"/>
          </a:p>
        </p:txBody>
      </p:sp>
    </p:spTree>
    <p:extLst>
      <p:ext uri="{BB962C8B-B14F-4D97-AF65-F5344CB8AC3E}">
        <p14:creationId xmlns:p14="http://schemas.microsoft.com/office/powerpoint/2010/main" val="18757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block diagram</a:t>
            </a:r>
          </a:p>
        </p:txBody>
      </p:sp>
      <p:sp>
        <p:nvSpPr>
          <p:cNvPr id="6" name="Rounded Rectangle 5"/>
          <p:cNvSpPr/>
          <p:nvPr/>
        </p:nvSpPr>
        <p:spPr>
          <a:xfrm>
            <a:off x="1995854" y="2059591"/>
            <a:ext cx="8801100" cy="3367453"/>
          </a:xfrm>
          <a:prstGeom prst="roundRect">
            <a:avLst>
              <a:gd name="adj" fmla="val 274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IN"/>
          </a:p>
        </p:txBody>
      </p:sp>
      <p:sp>
        <p:nvSpPr>
          <p:cNvPr id="8" name="Cube 7"/>
          <p:cNvSpPr/>
          <p:nvPr/>
        </p:nvSpPr>
        <p:spPr>
          <a:xfrm>
            <a:off x="1811214" y="2262919"/>
            <a:ext cx="1371600" cy="817685"/>
          </a:xfrm>
          <a:prstGeom prst="cube">
            <a:avLst>
              <a:gd name="adj" fmla="val 2419"/>
            </a:avLst>
          </a:prstGeom>
          <a:solidFill>
            <a:schemeClr val="bg2"/>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smtClean="0"/>
              <a:t>USB Port</a:t>
            </a:r>
            <a:endParaRPr lang="en-IN" dirty="0"/>
          </a:p>
        </p:txBody>
      </p:sp>
      <p:sp>
        <p:nvSpPr>
          <p:cNvPr id="9" name="Cube 8"/>
          <p:cNvSpPr/>
          <p:nvPr/>
        </p:nvSpPr>
        <p:spPr>
          <a:xfrm>
            <a:off x="3714748" y="1711198"/>
            <a:ext cx="7025054" cy="558312"/>
          </a:xfrm>
          <a:prstGeom prst="cube">
            <a:avLst>
              <a:gd name="adj" fmla="val 5851"/>
            </a:avLst>
          </a:prstGeom>
          <a:solidFill>
            <a:srgbClr val="E7E6E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Digital Input / Output Port</a:t>
            </a:r>
          </a:p>
          <a:p>
            <a:pPr algn="ctr"/>
            <a:r>
              <a:rPr lang="en-IN" dirty="0" smtClean="0">
                <a:solidFill>
                  <a:schemeClr val="tx1"/>
                </a:solidFill>
              </a:rPr>
              <a:t>~PWM</a:t>
            </a:r>
            <a:endParaRPr lang="en-IN" dirty="0">
              <a:solidFill>
                <a:schemeClr val="tx1"/>
              </a:solidFill>
            </a:endParaRPr>
          </a:p>
        </p:txBody>
      </p:sp>
      <p:sp>
        <p:nvSpPr>
          <p:cNvPr id="10" name="TextBox 9"/>
          <p:cNvSpPr txBox="1"/>
          <p:nvPr/>
        </p:nvSpPr>
        <p:spPr>
          <a:xfrm>
            <a:off x="4387359" y="1396791"/>
            <a:ext cx="5679831" cy="369332"/>
          </a:xfrm>
          <a:prstGeom prst="rect">
            <a:avLst/>
          </a:prstGeom>
          <a:noFill/>
        </p:spPr>
        <p:txBody>
          <a:bodyPr wrap="square" rtlCol="0">
            <a:spAutoFit/>
          </a:bodyPr>
          <a:lstStyle/>
          <a:p>
            <a:r>
              <a:rPr lang="en-IN" dirty="0" smtClean="0"/>
              <a:t>13   12   ~11   ~10   ~9   8   7   6   ~5   ~4   ~3   2   1   0 </a:t>
            </a:r>
            <a:endParaRPr lang="en-IN" dirty="0"/>
          </a:p>
        </p:txBody>
      </p:sp>
      <p:sp>
        <p:nvSpPr>
          <p:cNvPr id="11" name="Cube 10"/>
          <p:cNvSpPr/>
          <p:nvPr/>
        </p:nvSpPr>
        <p:spPr>
          <a:xfrm>
            <a:off x="8185638" y="2840506"/>
            <a:ext cx="2074984" cy="934191"/>
          </a:xfrm>
          <a:prstGeom prst="cube">
            <a:avLst>
              <a:gd name="adj" fmla="val 2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Micro- Controller</a:t>
            </a:r>
          </a:p>
          <a:p>
            <a:pPr algn="ctr"/>
            <a:r>
              <a:rPr lang="en-IN" dirty="0" smtClean="0"/>
              <a:t>ATMega328P</a:t>
            </a:r>
            <a:endParaRPr lang="en-IN" dirty="0"/>
          </a:p>
        </p:txBody>
      </p:sp>
      <p:sp>
        <p:nvSpPr>
          <p:cNvPr id="12" name="Right Arrow 11"/>
          <p:cNvSpPr/>
          <p:nvPr/>
        </p:nvSpPr>
        <p:spPr>
          <a:xfrm>
            <a:off x="272562" y="2027781"/>
            <a:ext cx="2066193" cy="527538"/>
          </a:xfrm>
          <a:prstGeom prst="rightArrow">
            <a:avLst>
              <a:gd name="adj1" fmla="val 50000"/>
              <a:gd name="adj2" fmla="val 6333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600" dirty="0" smtClean="0"/>
              <a:t>Power Supply</a:t>
            </a:r>
            <a:endParaRPr lang="en-IN" sz="1600" dirty="0"/>
          </a:p>
        </p:txBody>
      </p:sp>
      <p:sp>
        <p:nvSpPr>
          <p:cNvPr id="13" name="Left-Right Arrow 12"/>
          <p:cNvSpPr/>
          <p:nvPr/>
        </p:nvSpPr>
        <p:spPr>
          <a:xfrm>
            <a:off x="272562" y="2756394"/>
            <a:ext cx="2611315" cy="351693"/>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dirty="0" smtClean="0"/>
              <a:t>Serial Communication</a:t>
            </a:r>
            <a:endParaRPr lang="en-IN" dirty="0"/>
          </a:p>
        </p:txBody>
      </p:sp>
      <p:sp>
        <p:nvSpPr>
          <p:cNvPr id="14" name="Cube 13"/>
          <p:cNvSpPr/>
          <p:nvPr/>
        </p:nvSpPr>
        <p:spPr>
          <a:xfrm>
            <a:off x="1696917" y="4831373"/>
            <a:ext cx="1371600" cy="817685"/>
          </a:xfrm>
          <a:prstGeom prst="cube">
            <a:avLst>
              <a:gd name="adj" fmla="val 2419"/>
            </a:avLst>
          </a:prstGeom>
          <a:solidFill>
            <a:schemeClr val="bg2"/>
          </a:solidFill>
        </p:spPr>
        <p:style>
          <a:lnRef idx="2">
            <a:schemeClr val="accent4"/>
          </a:lnRef>
          <a:fillRef idx="1">
            <a:schemeClr val="lt1"/>
          </a:fillRef>
          <a:effectRef idx="0">
            <a:schemeClr val="accent4"/>
          </a:effectRef>
          <a:fontRef idx="minor">
            <a:schemeClr val="dk1"/>
          </a:fontRef>
        </p:style>
        <p:txBody>
          <a:bodyPr rtlCol="0" anchor="ctr"/>
          <a:lstStyle/>
          <a:p>
            <a:pPr algn="ctr"/>
            <a:r>
              <a:rPr lang="en-IN" dirty="0" smtClean="0"/>
              <a:t>DC In</a:t>
            </a:r>
            <a:endParaRPr lang="en-IN" dirty="0"/>
          </a:p>
        </p:txBody>
      </p:sp>
      <p:sp>
        <p:nvSpPr>
          <p:cNvPr id="15" name="Right Arrow 14"/>
          <p:cNvSpPr/>
          <p:nvPr/>
        </p:nvSpPr>
        <p:spPr>
          <a:xfrm>
            <a:off x="123453" y="4694948"/>
            <a:ext cx="2066193" cy="527538"/>
          </a:xfrm>
          <a:prstGeom prst="rightArrow">
            <a:avLst>
              <a:gd name="adj1" fmla="val 50000"/>
              <a:gd name="adj2" fmla="val 6333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1600" dirty="0" smtClean="0"/>
              <a:t>Power Supply</a:t>
            </a:r>
            <a:endParaRPr lang="en-IN" sz="1600" dirty="0"/>
          </a:p>
        </p:txBody>
      </p:sp>
      <p:sp>
        <p:nvSpPr>
          <p:cNvPr id="16" name="Left-Right Arrow Callout 15"/>
          <p:cNvSpPr/>
          <p:nvPr/>
        </p:nvSpPr>
        <p:spPr>
          <a:xfrm>
            <a:off x="3182814" y="2756394"/>
            <a:ext cx="5002824" cy="594466"/>
          </a:xfrm>
          <a:prstGeom prst="leftRightArrowCallout">
            <a:avLst>
              <a:gd name="adj1" fmla="val 26754"/>
              <a:gd name="adj2" fmla="val 28509"/>
              <a:gd name="adj3" fmla="val 27193"/>
              <a:gd name="adj4" fmla="val 4812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t>USB-TTL</a:t>
            </a:r>
            <a:endParaRPr lang="en-IN" dirty="0"/>
          </a:p>
        </p:txBody>
      </p:sp>
      <p:sp>
        <p:nvSpPr>
          <p:cNvPr id="17" name="Cube 16"/>
          <p:cNvSpPr/>
          <p:nvPr/>
        </p:nvSpPr>
        <p:spPr>
          <a:xfrm>
            <a:off x="8044961" y="5081666"/>
            <a:ext cx="2694839" cy="558312"/>
          </a:xfrm>
          <a:prstGeom prst="cube">
            <a:avLst>
              <a:gd name="adj" fmla="val 5851"/>
            </a:avLst>
          </a:prstGeom>
          <a:solidFill>
            <a:srgbClr val="E7E6E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solidFill>
                  <a:schemeClr val="tx1"/>
                </a:solidFill>
              </a:rPr>
              <a:t>Analog Input</a:t>
            </a:r>
          </a:p>
          <a:p>
            <a:pPr algn="ctr"/>
            <a:r>
              <a:rPr lang="en-IN" dirty="0" smtClean="0">
                <a:solidFill>
                  <a:schemeClr val="tx1"/>
                </a:solidFill>
              </a:rPr>
              <a:t>A0-A5</a:t>
            </a:r>
          </a:p>
        </p:txBody>
      </p:sp>
      <p:sp>
        <p:nvSpPr>
          <p:cNvPr id="18" name="Up Arrow 17"/>
          <p:cNvSpPr/>
          <p:nvPr/>
        </p:nvSpPr>
        <p:spPr>
          <a:xfrm>
            <a:off x="9089046" y="5634342"/>
            <a:ext cx="386862" cy="40391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19" name="Rounded Rectangle 18"/>
          <p:cNvSpPr/>
          <p:nvPr/>
        </p:nvSpPr>
        <p:spPr>
          <a:xfrm>
            <a:off x="4029805" y="5011551"/>
            <a:ext cx="3303901" cy="6506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smtClean="0"/>
              <a:t>Power Port</a:t>
            </a:r>
            <a:endParaRPr lang="en-IN" dirty="0"/>
          </a:p>
        </p:txBody>
      </p:sp>
      <p:sp>
        <p:nvSpPr>
          <p:cNvPr id="20" name="TextBox 19"/>
          <p:cNvSpPr txBox="1"/>
          <p:nvPr/>
        </p:nvSpPr>
        <p:spPr>
          <a:xfrm>
            <a:off x="4147385" y="5359947"/>
            <a:ext cx="3186321" cy="369332"/>
          </a:xfrm>
          <a:prstGeom prst="rect">
            <a:avLst/>
          </a:prstGeom>
          <a:noFill/>
        </p:spPr>
        <p:txBody>
          <a:bodyPr wrap="none" rtlCol="0">
            <a:spAutoFit/>
          </a:bodyPr>
          <a:lstStyle/>
          <a:p>
            <a:r>
              <a:rPr lang="en-IN" dirty="0" smtClean="0"/>
              <a:t>3.3v  5v  Vin </a:t>
            </a:r>
            <a:r>
              <a:rPr lang="en-IN" dirty="0" err="1" smtClean="0"/>
              <a:t>Aref</a:t>
            </a:r>
            <a:r>
              <a:rPr lang="en-IN" dirty="0" smtClean="0"/>
              <a:t>   </a:t>
            </a:r>
            <a:r>
              <a:rPr lang="en-IN" dirty="0" err="1" smtClean="0"/>
              <a:t>GnD</a:t>
            </a:r>
            <a:r>
              <a:rPr lang="en-IN" dirty="0" smtClean="0"/>
              <a:t>(Ground)</a:t>
            </a:r>
            <a:endParaRPr lang="en-IN" dirty="0"/>
          </a:p>
        </p:txBody>
      </p:sp>
      <p:cxnSp>
        <p:nvCxnSpPr>
          <p:cNvPr id="21" name="Straight Arrow Connector 20"/>
          <p:cNvCxnSpPr/>
          <p:nvPr/>
        </p:nvCxnSpPr>
        <p:spPr>
          <a:xfrm>
            <a:off x="4461370" y="5654777"/>
            <a:ext cx="0" cy="272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833577" y="5653311"/>
            <a:ext cx="0" cy="272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205784" y="5653311"/>
            <a:ext cx="0" cy="34712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flipV="1">
            <a:off x="5630745" y="5653311"/>
            <a:ext cx="0" cy="34712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p:cNvCxnSpPr/>
          <p:nvPr/>
        </p:nvCxnSpPr>
        <p:spPr>
          <a:xfrm>
            <a:off x="6542215" y="5662182"/>
            <a:ext cx="0" cy="272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Up Arrow Callout 25"/>
          <p:cNvSpPr/>
          <p:nvPr/>
        </p:nvSpPr>
        <p:spPr>
          <a:xfrm>
            <a:off x="8247187" y="3779092"/>
            <a:ext cx="2039812" cy="1056676"/>
          </a:xfrm>
          <a:prstGeom prst="upArrowCallout">
            <a:avLst>
              <a:gd name="adj1" fmla="val 23336"/>
              <a:gd name="adj2" fmla="val 25000"/>
              <a:gd name="adj3" fmla="val 23336"/>
              <a:gd name="adj4" fmla="val 4833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smtClean="0"/>
              <a:t>ADC – 10 bit</a:t>
            </a:r>
            <a:endParaRPr lang="en-IN" dirty="0"/>
          </a:p>
        </p:txBody>
      </p:sp>
      <p:sp>
        <p:nvSpPr>
          <p:cNvPr id="27" name="Up Arrow 26"/>
          <p:cNvSpPr/>
          <p:nvPr/>
        </p:nvSpPr>
        <p:spPr>
          <a:xfrm>
            <a:off x="9146197" y="4758691"/>
            <a:ext cx="272561" cy="40005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Left-Right Arrow 27"/>
          <p:cNvSpPr/>
          <p:nvPr/>
        </p:nvSpPr>
        <p:spPr>
          <a:xfrm rot="5400000">
            <a:off x="9161370" y="1190696"/>
            <a:ext cx="949352" cy="430823"/>
          </a:xfrm>
          <a:prstGeom prst="lef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9" name="TextBox 28"/>
          <p:cNvSpPr txBox="1"/>
          <p:nvPr/>
        </p:nvSpPr>
        <p:spPr>
          <a:xfrm>
            <a:off x="527900" y="1119951"/>
            <a:ext cx="3323492" cy="369332"/>
          </a:xfrm>
          <a:prstGeom prst="rect">
            <a:avLst/>
          </a:prstGeom>
          <a:noFill/>
        </p:spPr>
        <p:txBody>
          <a:bodyPr wrap="square" rtlCol="0">
            <a:spAutoFit/>
          </a:bodyPr>
          <a:lstStyle/>
          <a:p>
            <a:r>
              <a:rPr lang="en-IN" dirty="0" smtClean="0"/>
              <a:t>Arduino UNO</a:t>
            </a:r>
            <a:endParaRPr lang="en-IN" dirty="0"/>
          </a:p>
        </p:txBody>
      </p:sp>
      <p:sp>
        <p:nvSpPr>
          <p:cNvPr id="4" name="Rectangle 3"/>
          <p:cNvSpPr/>
          <p:nvPr/>
        </p:nvSpPr>
        <p:spPr>
          <a:xfrm>
            <a:off x="527900" y="1079476"/>
            <a:ext cx="10435731" cy="473686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01855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tabLst>
                <a:tab pos="6372225" algn="l"/>
              </a:tabLst>
            </a:pPr>
            <a:r>
              <a:rPr lang="en-US" dirty="0"/>
              <a:t>USB - B </a:t>
            </a:r>
            <a:r>
              <a:rPr lang="en-US" dirty="0" smtClean="0"/>
              <a:t>Socket 	USB-TTL </a:t>
            </a:r>
            <a:r>
              <a:rPr lang="en-US" dirty="0"/>
              <a:t>Interface Chip</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9035" y="2839810"/>
            <a:ext cx="4762500" cy="3400425"/>
          </a:xfrm>
        </p:spPr>
      </p:pic>
      <p:sp>
        <p:nvSpPr>
          <p:cNvPr id="4" name="Content Placeholder 3"/>
          <p:cNvSpPr>
            <a:spLocks noGrp="1"/>
          </p:cNvSpPr>
          <p:nvPr>
            <p:ph idx="4294967295"/>
          </p:nvPr>
        </p:nvSpPr>
        <p:spPr>
          <a:xfrm>
            <a:off x="6168571" y="863600"/>
            <a:ext cx="6023429" cy="5594350"/>
          </a:xfrm>
        </p:spPr>
        <p:txBody>
          <a:bodyPr>
            <a:normAutofit/>
          </a:bodyPr>
          <a:lstStyle/>
          <a:p>
            <a:pPr>
              <a:buClr>
                <a:schemeClr val="accent6"/>
              </a:buClr>
              <a:buFont typeface="Wingdings" panose="05000000000000000000" pitchFamily="2" charset="2"/>
              <a:buChar char="§"/>
            </a:pPr>
            <a:r>
              <a:rPr lang="en-US" dirty="0"/>
              <a:t>To communicate with the computer, the Arduino relies on a USB-TTL interface.</a:t>
            </a:r>
          </a:p>
          <a:p>
            <a:pPr>
              <a:buClr>
                <a:schemeClr val="accent6"/>
              </a:buClr>
              <a:buFont typeface="Wingdings" panose="05000000000000000000" pitchFamily="2" charset="2"/>
              <a:buChar char="§"/>
            </a:pPr>
            <a:r>
              <a:rPr lang="en-US" dirty="0"/>
              <a:t>In UNO, ATMega16U with custom firmware act as a USB–TTL interface chip.</a:t>
            </a:r>
          </a:p>
          <a:p>
            <a:pPr>
              <a:buFont typeface="Wingdings" panose="05000000000000000000" pitchFamily="2" charset="2"/>
              <a:buChar char="§"/>
            </a:pPr>
            <a:endParaRPr lang="en-US" dirty="0"/>
          </a:p>
        </p:txBody>
      </p:sp>
      <p:sp>
        <p:nvSpPr>
          <p:cNvPr id="6" name="Content Placeholder 3"/>
          <p:cNvSpPr txBox="1">
            <a:spLocks/>
          </p:cNvSpPr>
          <p:nvPr/>
        </p:nvSpPr>
        <p:spPr>
          <a:xfrm>
            <a:off x="81416" y="863600"/>
            <a:ext cx="5863771" cy="5594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
                <a:schemeClr val="accent6"/>
              </a:buClr>
              <a:buFont typeface="Wingdings" panose="05000000000000000000" pitchFamily="2" charset="2"/>
              <a:buChar char="§"/>
            </a:pPr>
            <a:r>
              <a:rPr lang="en-US" dirty="0"/>
              <a:t>The USB socket on the UNO has two functions. </a:t>
            </a:r>
          </a:p>
          <a:p>
            <a:pPr algn="just">
              <a:buClr>
                <a:schemeClr val="accent6"/>
              </a:buClr>
              <a:buFont typeface="Wingdings" panose="05000000000000000000" pitchFamily="2" charset="2"/>
              <a:buChar char="§"/>
            </a:pPr>
            <a:r>
              <a:rPr lang="en-US" dirty="0"/>
              <a:t>One is for communication.</a:t>
            </a:r>
          </a:p>
          <a:p>
            <a:pPr lvl="1" algn="just">
              <a:buClr>
                <a:schemeClr val="accent6"/>
              </a:buClr>
              <a:buFont typeface="Wingdings" panose="05000000000000000000" pitchFamily="2" charset="2"/>
              <a:buChar char="v"/>
            </a:pPr>
            <a:r>
              <a:rPr lang="en-US" sz="2800" dirty="0"/>
              <a:t>Connect with the computer through a USB port.</a:t>
            </a:r>
          </a:p>
          <a:p>
            <a:pPr lvl="1" algn="just">
              <a:buClr>
                <a:schemeClr val="accent6"/>
              </a:buClr>
              <a:buFont typeface="Wingdings" panose="05000000000000000000" pitchFamily="2" charset="2"/>
              <a:buChar char="v"/>
            </a:pPr>
            <a:r>
              <a:rPr lang="en-US" sz="2800" dirty="0"/>
              <a:t>To load the firmware into the Arduino with the help of the boot-loader.</a:t>
            </a:r>
          </a:p>
          <a:p>
            <a:pPr algn="just">
              <a:buClr>
                <a:schemeClr val="accent6"/>
              </a:buClr>
              <a:buFont typeface="Wingdings" panose="05000000000000000000" pitchFamily="2" charset="2"/>
              <a:buChar char="§"/>
            </a:pPr>
            <a:r>
              <a:rPr lang="en-US" dirty="0"/>
              <a:t>Second is to power the Arduino. </a:t>
            </a:r>
          </a:p>
          <a:p>
            <a:pPr lvl="1" algn="just">
              <a:buClr>
                <a:schemeClr val="accent6"/>
              </a:buClr>
              <a:buFont typeface="Wingdings" panose="05000000000000000000" pitchFamily="2" charset="2"/>
              <a:buChar char="v"/>
            </a:pPr>
            <a:r>
              <a:rPr lang="en-US" sz="2800" dirty="0"/>
              <a:t>The USB port can be use to power the Uno directly from any USB port.</a:t>
            </a:r>
          </a:p>
        </p:txBody>
      </p:sp>
      <p:sp>
        <p:nvSpPr>
          <p:cNvPr id="3" name="Rectangle 2"/>
          <p:cNvSpPr/>
          <p:nvPr/>
        </p:nvSpPr>
        <p:spPr>
          <a:xfrm>
            <a:off x="6601968" y="3291840"/>
            <a:ext cx="1408176" cy="1005840"/>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8" name="Rectangle 7"/>
          <p:cNvSpPr/>
          <p:nvPr/>
        </p:nvSpPr>
        <p:spPr>
          <a:xfrm>
            <a:off x="8233528" y="3534182"/>
            <a:ext cx="636152" cy="763498"/>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cxnSp>
        <p:nvCxnSpPr>
          <p:cNvPr id="11" name="Straight Connector 10"/>
          <p:cNvCxnSpPr/>
          <p:nvPr/>
        </p:nvCxnSpPr>
        <p:spPr>
          <a:xfrm>
            <a:off x="6168571" y="863600"/>
            <a:ext cx="0" cy="559435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97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fade">
                                      <p:cBhvr>
                                        <p:cTn id="3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ICSP Pins- (In-circuit serial programming)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095" y="1946275"/>
            <a:ext cx="4762500" cy="3429000"/>
          </a:xfrm>
        </p:spPr>
      </p:pic>
      <p:sp>
        <p:nvSpPr>
          <p:cNvPr id="4" name="Content Placeholder 3"/>
          <p:cNvSpPr>
            <a:spLocks noGrp="1"/>
          </p:cNvSpPr>
          <p:nvPr>
            <p:ph idx="4294967295"/>
          </p:nvPr>
        </p:nvSpPr>
        <p:spPr>
          <a:xfrm>
            <a:off x="5413248" y="863600"/>
            <a:ext cx="6778752" cy="5594350"/>
          </a:xfrm>
        </p:spPr>
        <p:txBody>
          <a:bodyPr>
            <a:noAutofit/>
          </a:bodyPr>
          <a:lstStyle/>
          <a:p>
            <a:pPr>
              <a:buClr>
                <a:schemeClr val="accent6"/>
              </a:buClr>
              <a:buFont typeface="Wingdings" panose="05000000000000000000" pitchFamily="2" charset="2"/>
              <a:buChar char="§"/>
            </a:pPr>
            <a:r>
              <a:rPr lang="en-US" dirty="0"/>
              <a:t>Two 6 pin connectors. </a:t>
            </a:r>
          </a:p>
          <a:p>
            <a:pPr marL="457200" indent="-457200">
              <a:buClr>
                <a:schemeClr val="accent6"/>
              </a:buClr>
              <a:buFont typeface="+mj-lt"/>
              <a:buAutoNum type="arabicParenR"/>
            </a:pPr>
            <a:r>
              <a:rPr lang="en-US" dirty="0"/>
              <a:t>One is near the USB – TTL Chip</a:t>
            </a:r>
          </a:p>
          <a:p>
            <a:pPr marL="457200" indent="-457200">
              <a:buClr>
                <a:schemeClr val="accent6"/>
              </a:buClr>
              <a:buFont typeface="+mj-lt"/>
              <a:buAutoNum type="arabicParenR"/>
            </a:pPr>
            <a:r>
              <a:rPr lang="en-US" dirty="0"/>
              <a:t>At the end of the board. </a:t>
            </a:r>
          </a:p>
          <a:p>
            <a:pPr>
              <a:buClr>
                <a:schemeClr val="accent6"/>
              </a:buClr>
              <a:buFont typeface="Wingdings" panose="05000000000000000000" pitchFamily="2" charset="2"/>
              <a:buChar char="§"/>
            </a:pPr>
            <a:r>
              <a:rPr lang="en-US" dirty="0"/>
              <a:t>These pins are used to program those two microcontrollers. </a:t>
            </a:r>
          </a:p>
          <a:p>
            <a:pPr>
              <a:buClr>
                <a:schemeClr val="accent6"/>
              </a:buClr>
              <a:buFont typeface="Wingdings" panose="05000000000000000000" pitchFamily="2" charset="2"/>
              <a:buChar char="§"/>
            </a:pPr>
            <a:r>
              <a:rPr lang="en-US" dirty="0"/>
              <a:t>The USB – TTL chip on this board is an ATMgega16U. </a:t>
            </a:r>
          </a:p>
          <a:p>
            <a:pPr>
              <a:buClr>
                <a:schemeClr val="accent6"/>
              </a:buClr>
              <a:buFont typeface="Wingdings" panose="05000000000000000000" pitchFamily="2" charset="2"/>
              <a:buChar char="§"/>
            </a:pPr>
            <a:r>
              <a:rPr lang="en-US" dirty="0"/>
              <a:t>The connector marked as 1 is used to program the </a:t>
            </a:r>
            <a:r>
              <a:rPr lang="en-US" dirty="0">
                <a:solidFill>
                  <a:srgbClr val="C00000"/>
                </a:solidFill>
              </a:rPr>
              <a:t>USB-TTL firmware </a:t>
            </a:r>
            <a:r>
              <a:rPr lang="en-US" dirty="0"/>
              <a:t>into this chip. </a:t>
            </a:r>
          </a:p>
          <a:p>
            <a:pPr>
              <a:buClr>
                <a:schemeClr val="accent6"/>
              </a:buClr>
              <a:buFont typeface="Wingdings" panose="05000000000000000000" pitchFamily="2" charset="2"/>
              <a:buChar char="§"/>
            </a:pPr>
            <a:r>
              <a:rPr lang="en-US" dirty="0"/>
              <a:t>The connector marked as 2 is used to burn the boot-loader into the </a:t>
            </a:r>
            <a:r>
              <a:rPr lang="en-US" dirty="0">
                <a:solidFill>
                  <a:srgbClr val="C00000"/>
                </a:solidFill>
              </a:rPr>
              <a:t>ATMega328 microcontroller.</a:t>
            </a:r>
          </a:p>
        </p:txBody>
      </p:sp>
    </p:spTree>
    <p:extLst>
      <p:ext uri="{BB962C8B-B14F-4D97-AF65-F5344CB8AC3E}">
        <p14:creationId xmlns:p14="http://schemas.microsoft.com/office/powerpoint/2010/main" val="4084654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code on Arduino Board:</a:t>
            </a:r>
          </a:p>
        </p:txBody>
      </p:sp>
      <p:sp>
        <p:nvSpPr>
          <p:cNvPr id="3" name="Content Placeholder 2"/>
          <p:cNvSpPr>
            <a:spLocks noGrp="1"/>
          </p:cNvSpPr>
          <p:nvPr>
            <p:ph idx="1"/>
          </p:nvPr>
        </p:nvSpPr>
        <p:spPr/>
        <p:txBody>
          <a:bodyPr/>
          <a:lstStyle/>
          <a:p>
            <a:endParaRPr lang="en-US" dirty="0"/>
          </a:p>
          <a:p>
            <a:pPr algn="l"/>
            <a:r>
              <a:rPr lang="en-US" sz="2800" dirty="0">
                <a:solidFill>
                  <a:srgbClr val="C00000"/>
                </a:solidFill>
              </a:rPr>
              <a:t>USB – TTL chip</a:t>
            </a:r>
            <a:r>
              <a:rPr lang="en-US" sz="2800" dirty="0"/>
              <a:t> </a:t>
            </a:r>
            <a:r>
              <a:rPr lang="en-US" sz="2800" dirty="0" smtClean="0"/>
              <a:t>:  ATMega16U2</a:t>
            </a:r>
            <a:endParaRPr lang="en-US" sz="2800" dirty="0"/>
          </a:p>
          <a:p>
            <a:pPr marL="514350" indent="-514350">
              <a:buFont typeface="+mj-lt"/>
              <a:buAutoNum type="alphaLcParenR"/>
            </a:pPr>
            <a:r>
              <a:rPr lang="en-US" sz="2800" dirty="0" smtClean="0"/>
              <a:t>Boot loader </a:t>
            </a:r>
            <a:r>
              <a:rPr lang="en-US" sz="2800" dirty="0"/>
              <a:t>on the </a:t>
            </a:r>
            <a:r>
              <a:rPr lang="en-US" sz="2800" dirty="0" smtClean="0"/>
              <a:t>Atmega16U2 </a:t>
            </a:r>
            <a:r>
              <a:rPr lang="en-US" sz="2800" dirty="0"/>
              <a:t>(</a:t>
            </a:r>
            <a:r>
              <a:rPr lang="en-US" sz="2800" dirty="0" smtClean="0"/>
              <a:t>USB to Serial) </a:t>
            </a:r>
            <a:r>
              <a:rPr lang="en-US" sz="2800" dirty="0"/>
              <a:t>chip</a:t>
            </a:r>
          </a:p>
          <a:p>
            <a:pPr marL="514350" indent="-514350">
              <a:buFont typeface="+mj-lt"/>
              <a:buAutoNum type="alphaLcParenR"/>
            </a:pPr>
            <a:r>
              <a:rPr lang="en-US" sz="2800" dirty="0"/>
              <a:t>Main code on the </a:t>
            </a:r>
            <a:r>
              <a:rPr lang="en-US" sz="2800" dirty="0" smtClean="0"/>
              <a:t>Atmega16U2</a:t>
            </a:r>
            <a:endParaRPr lang="en-US" sz="2800" dirty="0"/>
          </a:p>
          <a:p>
            <a:pPr marL="0" indent="0">
              <a:buNone/>
            </a:pPr>
            <a:endParaRPr lang="en-US" sz="2800" dirty="0"/>
          </a:p>
          <a:p>
            <a:r>
              <a:rPr lang="en-US" sz="2800" dirty="0"/>
              <a:t>ATMega328 microcontroller</a:t>
            </a:r>
          </a:p>
          <a:p>
            <a:pPr marL="514350" indent="-514350">
              <a:buFont typeface="+mj-lt"/>
              <a:buAutoNum type="alphaLcParenR" startAt="3"/>
            </a:pPr>
            <a:r>
              <a:rPr lang="en-US" sz="2800" dirty="0" smtClean="0"/>
              <a:t>Boot loader </a:t>
            </a:r>
            <a:r>
              <a:rPr lang="en-US" sz="2800" dirty="0"/>
              <a:t>on the Atmega328P (main) chip</a:t>
            </a:r>
          </a:p>
          <a:p>
            <a:pPr marL="514350" indent="-514350">
              <a:buFont typeface="+mj-lt"/>
              <a:buAutoNum type="alphaLcParenR" startAt="3"/>
            </a:pPr>
            <a:r>
              <a:rPr lang="en-US" sz="2800" dirty="0"/>
              <a:t>Main code on the Atmega328P</a:t>
            </a:r>
          </a:p>
          <a:p>
            <a:endParaRPr lang="en-US" dirty="0"/>
          </a:p>
        </p:txBody>
      </p:sp>
    </p:spTree>
    <p:extLst>
      <p:ext uri="{BB962C8B-B14F-4D97-AF65-F5344CB8AC3E}">
        <p14:creationId xmlns:p14="http://schemas.microsoft.com/office/powerpoint/2010/main" val="124669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8065" y="4341660"/>
            <a:ext cx="3027135" cy="2125049"/>
          </a:xfrm>
          <a:prstGeom prst="rect">
            <a:avLst/>
          </a:prstGeom>
        </p:spPr>
      </p:pic>
      <p:sp>
        <p:nvSpPr>
          <p:cNvPr id="2" name="Title 1"/>
          <p:cNvSpPr>
            <a:spLocks noGrp="1"/>
          </p:cNvSpPr>
          <p:nvPr>
            <p:ph type="title"/>
          </p:nvPr>
        </p:nvSpPr>
        <p:spPr/>
        <p:txBody>
          <a:bodyPr>
            <a:noAutofit/>
          </a:bodyPr>
          <a:lstStyle/>
          <a:p>
            <a:pPr>
              <a:tabLst>
                <a:tab pos="6183313" algn="l"/>
              </a:tabLst>
            </a:pPr>
            <a:r>
              <a:rPr lang="en-US" sz="2800" dirty="0"/>
              <a:t>Reset </a:t>
            </a:r>
            <a:r>
              <a:rPr lang="en-US" sz="2800" dirty="0" smtClean="0"/>
              <a:t>Button	Crystal </a:t>
            </a:r>
            <a:r>
              <a:rPr lang="en-US" sz="2800" dirty="0"/>
              <a:t>Oscillator/ Ceramic resonator</a:t>
            </a:r>
          </a:p>
        </p:txBody>
      </p:sp>
      <p:sp>
        <p:nvSpPr>
          <p:cNvPr id="3" name="Content Placeholder 2"/>
          <p:cNvSpPr>
            <a:spLocks noGrp="1"/>
          </p:cNvSpPr>
          <p:nvPr>
            <p:ph idx="1"/>
          </p:nvPr>
        </p:nvSpPr>
        <p:spPr>
          <a:xfrm>
            <a:off x="131180" y="876144"/>
            <a:ext cx="5979690" cy="5590565"/>
          </a:xfrm>
        </p:spPr>
        <p:txBody>
          <a:bodyPr/>
          <a:lstStyle/>
          <a:p>
            <a:pPr algn="l"/>
            <a:r>
              <a:rPr lang="en-US" dirty="0"/>
              <a:t>To reset the ATMega328 microcontroller</a:t>
            </a:r>
          </a:p>
          <a:p>
            <a:pPr algn="l"/>
            <a:r>
              <a:rPr lang="en-US" dirty="0"/>
              <a:t>It’s connected to the PC6/Reset pin, which is pulled up through a 10K. </a:t>
            </a:r>
          </a:p>
          <a:p>
            <a:pPr algn="l"/>
            <a:r>
              <a:rPr lang="en-US" dirty="0"/>
              <a:t>When the switch is pressed the pin is pulled to the ground and the chip(ATMega328 microcontroller) will reset.</a:t>
            </a:r>
          </a:p>
        </p:txBody>
      </p:sp>
      <p:pic>
        <p:nvPicPr>
          <p:cNvPr id="7" name="Content Placeholder 4"/>
          <p:cNvPicPr>
            <a:picLocks noGrp="1" noChangeAspect="1"/>
          </p:cNvPicPr>
          <p:nvPr>
            <p:ph idx="4294967295"/>
          </p:nvPr>
        </p:nvPicPr>
        <p:blipFill>
          <a:blip r:embed="rId3"/>
          <a:stretch>
            <a:fillRect/>
          </a:stretch>
        </p:blipFill>
        <p:spPr>
          <a:xfrm>
            <a:off x="510307" y="3649130"/>
            <a:ext cx="5221435" cy="2312589"/>
          </a:xfrm>
          <a:prstGeom prst="rect">
            <a:avLst/>
          </a:prstGeom>
        </p:spPr>
      </p:pic>
      <p:sp>
        <p:nvSpPr>
          <p:cNvPr id="4" name="Rectangle 3"/>
          <p:cNvSpPr/>
          <p:nvPr/>
        </p:nvSpPr>
        <p:spPr>
          <a:xfrm>
            <a:off x="6110870" y="876144"/>
            <a:ext cx="5921474" cy="3929281"/>
          </a:xfrm>
          <a:prstGeom prst="rect">
            <a:avLst/>
          </a:prstGeom>
        </p:spPr>
        <p:txBody>
          <a:bodyPr wrap="square">
            <a:spAutoFit/>
          </a:bodyPr>
          <a:lstStyle/>
          <a:p>
            <a:pPr marL="265113" indent="-265113" algn="just">
              <a:lnSpc>
                <a:spcPct val="90000"/>
              </a:lnSpc>
              <a:spcBef>
                <a:spcPts val="1000"/>
              </a:spcBef>
              <a:buClr>
                <a:schemeClr val="accent6"/>
              </a:buClr>
              <a:buFont typeface="Wingdings" panose="05000000000000000000" pitchFamily="2" charset="2"/>
              <a:buChar char="§"/>
            </a:pPr>
            <a:r>
              <a:rPr lang="en-US" sz="2400" dirty="0"/>
              <a:t>For a microcontroller to work it needs a clock source. </a:t>
            </a:r>
          </a:p>
          <a:p>
            <a:pPr marL="265113" indent="-265113" algn="just">
              <a:lnSpc>
                <a:spcPct val="90000"/>
              </a:lnSpc>
              <a:spcBef>
                <a:spcPts val="1000"/>
              </a:spcBef>
              <a:buClr>
                <a:schemeClr val="accent6"/>
              </a:buClr>
              <a:buFont typeface="Wingdings" panose="05000000000000000000" pitchFamily="2" charset="2"/>
              <a:buChar char="§"/>
            </a:pPr>
            <a:r>
              <a:rPr lang="en-US" sz="2400" dirty="0"/>
              <a:t>The clock circuit determines the speed with which the microcontroller operates. </a:t>
            </a:r>
          </a:p>
          <a:p>
            <a:pPr marL="265113" indent="-265113" algn="just">
              <a:lnSpc>
                <a:spcPct val="90000"/>
              </a:lnSpc>
              <a:spcBef>
                <a:spcPts val="1000"/>
              </a:spcBef>
              <a:buClr>
                <a:schemeClr val="accent6"/>
              </a:buClr>
              <a:buFont typeface="Wingdings" panose="05000000000000000000" pitchFamily="2" charset="2"/>
              <a:buChar char="§"/>
            </a:pPr>
            <a:r>
              <a:rPr lang="en-US" sz="2400" dirty="0"/>
              <a:t>How many instructions per second it will execute is dependent on the clock frequency.</a:t>
            </a:r>
          </a:p>
          <a:p>
            <a:pPr marL="457200" indent="-457200" algn="just">
              <a:lnSpc>
                <a:spcPct val="90000"/>
              </a:lnSpc>
              <a:spcBef>
                <a:spcPts val="1000"/>
              </a:spcBef>
              <a:buClr>
                <a:schemeClr val="accent6"/>
              </a:buClr>
              <a:buFont typeface="+mj-lt"/>
              <a:buAutoNum type="arabicPeriod"/>
            </a:pPr>
            <a:r>
              <a:rPr lang="en-US" sz="2400" dirty="0"/>
              <a:t>The first one is a 16MHz crystal oscillator used for the ATMega16U2 chip </a:t>
            </a:r>
          </a:p>
          <a:p>
            <a:pPr marL="457200" indent="-457200" algn="just">
              <a:lnSpc>
                <a:spcPct val="90000"/>
              </a:lnSpc>
              <a:spcBef>
                <a:spcPts val="1000"/>
              </a:spcBef>
              <a:buClr>
                <a:schemeClr val="accent6"/>
              </a:buClr>
              <a:buFont typeface="+mj-lt"/>
              <a:buAutoNum type="arabicPeriod"/>
            </a:pPr>
            <a:r>
              <a:rPr lang="en-US" sz="2400" dirty="0"/>
              <a:t>The second one is a 16MHz resonator used for the ATMega328P microcontroller.</a:t>
            </a:r>
          </a:p>
        </p:txBody>
      </p:sp>
      <p:cxnSp>
        <p:nvCxnSpPr>
          <p:cNvPr id="8" name="Straight Connector 7"/>
          <p:cNvCxnSpPr/>
          <p:nvPr/>
        </p:nvCxnSpPr>
        <p:spPr>
          <a:xfrm>
            <a:off x="5936343" y="876144"/>
            <a:ext cx="43543" cy="559056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56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
                                            <p:txEl>
                                              <p:pRg st="1" end="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and Analog I/O</a:t>
            </a:r>
          </a:p>
        </p:txBody>
      </p:sp>
      <p:sp>
        <p:nvSpPr>
          <p:cNvPr id="4" name="Content Placeholder 3"/>
          <p:cNvSpPr>
            <a:spLocks noGrp="1"/>
          </p:cNvSpPr>
          <p:nvPr>
            <p:ph idx="1"/>
          </p:nvPr>
        </p:nvSpPr>
        <p:spPr>
          <a:xfrm>
            <a:off x="131181" y="876144"/>
            <a:ext cx="6269620" cy="5590565"/>
          </a:xfrm>
        </p:spPr>
        <p:txBody>
          <a:bodyPr/>
          <a:lstStyle/>
          <a:p>
            <a:r>
              <a:rPr lang="en-US" sz="2800" dirty="0"/>
              <a:t>The Arduino UNO has 14 digital I/O pins and 6 Analog inputs.</a:t>
            </a:r>
          </a:p>
          <a:p>
            <a:r>
              <a:rPr lang="en-US" sz="2800" dirty="0"/>
              <a:t>The digital I/O pins are 5V logic level and you can also use the Analog pins as digital I/O too. </a:t>
            </a:r>
          </a:p>
          <a:p>
            <a:r>
              <a:rPr lang="en-US" sz="2800" dirty="0"/>
              <a:t>Arduino UNO supports 10 bit ADC inputs through A0-A5, which can be sampled and analyzed using UNO.(ADC Analog to digital Converter)</a:t>
            </a:r>
          </a:p>
          <a:p>
            <a:pPr marL="265113" lvl="1" indent="-265113">
              <a:buFont typeface="Wingdings" panose="05000000000000000000" pitchFamily="2" charset="2"/>
              <a:buChar char="§"/>
            </a:pPr>
            <a:r>
              <a:rPr lang="en-US" sz="2800" dirty="0"/>
              <a:t>Analog input Signal converted into Digital through ADC.</a:t>
            </a:r>
          </a:p>
          <a:p>
            <a:endParaRPr lang="en-IN" dirty="0"/>
          </a:p>
          <a:p>
            <a:endParaRPr lang="en-IN" dirty="0"/>
          </a:p>
        </p:txBody>
      </p:sp>
      <p:pic>
        <p:nvPicPr>
          <p:cNvPr id="6" name="Content Placeholder 4"/>
          <p:cNvPicPr>
            <a:picLocks noChangeAspect="1"/>
          </p:cNvPicPr>
          <p:nvPr/>
        </p:nvPicPr>
        <p:blipFill>
          <a:blip r:embed="rId2"/>
          <a:stretch>
            <a:fillRect/>
          </a:stretch>
        </p:blipFill>
        <p:spPr>
          <a:xfrm>
            <a:off x="6922407" y="1466397"/>
            <a:ext cx="4762500" cy="3743325"/>
          </a:xfrm>
          <a:prstGeom prst="rect">
            <a:avLst/>
          </a:prstGeom>
        </p:spPr>
      </p:pic>
    </p:spTree>
    <p:extLst>
      <p:ext uri="{BB962C8B-B14F-4D97-AF65-F5344CB8AC3E}">
        <p14:creationId xmlns:p14="http://schemas.microsoft.com/office/powerpoint/2010/main" val="90672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1353" b="24778"/>
          <a:stretch/>
        </p:blipFill>
        <p:spPr>
          <a:xfrm>
            <a:off x="8200571" y="2782661"/>
            <a:ext cx="3745594" cy="2500539"/>
          </a:xfrm>
          <a:prstGeom prst="rect">
            <a:avLst/>
          </a:prstGeom>
        </p:spPr>
      </p:pic>
      <p:sp>
        <p:nvSpPr>
          <p:cNvPr id="2" name="Title 1"/>
          <p:cNvSpPr>
            <a:spLocks noGrp="1"/>
          </p:cNvSpPr>
          <p:nvPr>
            <p:ph type="title"/>
          </p:nvPr>
        </p:nvSpPr>
        <p:spPr/>
        <p:txBody>
          <a:bodyPr>
            <a:normAutofit/>
          </a:bodyPr>
          <a:lstStyle/>
          <a:p>
            <a:pPr>
              <a:tabLst>
                <a:tab pos="6632575" algn="l"/>
              </a:tabLst>
            </a:pPr>
            <a:r>
              <a:rPr lang="en-US" dirty="0"/>
              <a:t>ATMega328P – The Brain </a:t>
            </a:r>
            <a:r>
              <a:rPr lang="en-US" dirty="0" smtClean="0"/>
              <a:t>	On-Board  LED</a:t>
            </a:r>
            <a:endParaRPr lang="en-US" dirty="0"/>
          </a:p>
        </p:txBody>
      </p:sp>
      <p:pic>
        <p:nvPicPr>
          <p:cNvPr id="5" name="Content Placeholder 4"/>
          <p:cNvPicPr>
            <a:picLocks noGrp="1" noChangeAspect="1"/>
          </p:cNvPicPr>
          <p:nvPr>
            <p:ph idx="1"/>
          </p:nvPr>
        </p:nvPicPr>
        <p:blipFill rotWithShape="1">
          <a:blip r:embed="rId4"/>
          <a:srcRect l="1219" t="39827" r="-1219" b="-39827"/>
          <a:stretch/>
        </p:blipFill>
        <p:spPr>
          <a:xfrm>
            <a:off x="768350" y="4350204"/>
            <a:ext cx="4762500" cy="3352800"/>
          </a:xfrm>
          <a:prstGeom prst="rect">
            <a:avLst/>
          </a:prstGeom>
        </p:spPr>
      </p:pic>
      <p:sp>
        <p:nvSpPr>
          <p:cNvPr id="3" name="Rectangle 2"/>
          <p:cNvSpPr/>
          <p:nvPr/>
        </p:nvSpPr>
        <p:spPr>
          <a:xfrm>
            <a:off x="232229" y="997359"/>
            <a:ext cx="5240564" cy="3322961"/>
          </a:xfrm>
          <a:prstGeom prst="rect">
            <a:avLst/>
          </a:prstGeom>
        </p:spPr>
        <p:txBody>
          <a:bodyPr wrap="square">
            <a:spAutoFit/>
          </a:bodyPr>
          <a:lstStyle/>
          <a:p>
            <a:pPr marL="265113" indent="-265113" algn="just">
              <a:lnSpc>
                <a:spcPct val="90000"/>
              </a:lnSpc>
              <a:spcBef>
                <a:spcPts val="1000"/>
              </a:spcBef>
              <a:buClr>
                <a:schemeClr val="accent6"/>
              </a:buClr>
              <a:buFont typeface="Wingdings" panose="05000000000000000000" pitchFamily="2" charset="2"/>
              <a:buChar char="§"/>
            </a:pPr>
            <a:r>
              <a:rPr lang="en-US" sz="2800" dirty="0"/>
              <a:t>The main component on the Arduino board – the ATMega328P Microcontroller.</a:t>
            </a:r>
          </a:p>
          <a:p>
            <a:pPr marL="265113" indent="-265113" algn="just">
              <a:lnSpc>
                <a:spcPct val="90000"/>
              </a:lnSpc>
              <a:spcBef>
                <a:spcPts val="1000"/>
              </a:spcBef>
              <a:buClr>
                <a:schemeClr val="accent6"/>
              </a:buClr>
              <a:buFont typeface="Wingdings" panose="05000000000000000000" pitchFamily="2" charset="2"/>
              <a:buChar char="§"/>
            </a:pPr>
            <a:r>
              <a:rPr lang="en-US" sz="2800" dirty="0"/>
              <a:t>Atmega328P is pre-programmed with a boot-loader that allows you to directly upload the program to Arduino through USB without the need for an external programmer.</a:t>
            </a:r>
          </a:p>
        </p:txBody>
      </p:sp>
      <p:sp>
        <p:nvSpPr>
          <p:cNvPr id="6" name="Rectangle 5"/>
          <p:cNvSpPr/>
          <p:nvPr/>
        </p:nvSpPr>
        <p:spPr>
          <a:xfrm>
            <a:off x="6328229" y="992165"/>
            <a:ext cx="5617936" cy="5643596"/>
          </a:xfrm>
          <a:prstGeom prst="rect">
            <a:avLst/>
          </a:prstGeom>
        </p:spPr>
        <p:txBody>
          <a:bodyPr wrap="square">
            <a:spAutoFit/>
          </a:bodyPr>
          <a:lstStyle/>
          <a:p>
            <a:pPr marL="265113" indent="-265113" algn="just">
              <a:lnSpc>
                <a:spcPct val="90000"/>
              </a:lnSpc>
              <a:spcBef>
                <a:spcPts val="1000"/>
              </a:spcBef>
              <a:buClr>
                <a:schemeClr val="accent6"/>
              </a:buClr>
              <a:buFont typeface="Wingdings" panose="05000000000000000000" pitchFamily="2" charset="2"/>
              <a:buChar char="§"/>
            </a:pPr>
            <a:r>
              <a:rPr lang="en-US" sz="2800" dirty="0"/>
              <a:t>Uno has 4 LEDs onboard.</a:t>
            </a:r>
          </a:p>
          <a:p>
            <a:pPr marL="514350" indent="-514350" algn="just">
              <a:lnSpc>
                <a:spcPct val="90000"/>
              </a:lnSpc>
              <a:spcBef>
                <a:spcPts val="1000"/>
              </a:spcBef>
              <a:buClr>
                <a:schemeClr val="accent6"/>
              </a:buClr>
              <a:buFont typeface="+mj-lt"/>
              <a:buAutoNum type="alphaLcParenR"/>
            </a:pPr>
            <a:r>
              <a:rPr lang="en-US" sz="2800" dirty="0" smtClean="0"/>
              <a:t>One </a:t>
            </a:r>
            <a:r>
              <a:rPr lang="en-US" sz="2800" dirty="0"/>
              <a:t>is used as a power indicator.</a:t>
            </a:r>
          </a:p>
          <a:p>
            <a:pPr marL="265113" indent="-265113" algn="just">
              <a:lnSpc>
                <a:spcPct val="90000"/>
              </a:lnSpc>
              <a:spcBef>
                <a:spcPts val="1000"/>
              </a:spcBef>
              <a:buClr>
                <a:schemeClr val="accent6"/>
              </a:buClr>
              <a:buFont typeface="Wingdings" panose="05000000000000000000" pitchFamily="2" charset="2"/>
              <a:buChar char="§"/>
            </a:pPr>
            <a:r>
              <a:rPr lang="en-US" sz="2800" dirty="0"/>
              <a:t>Two LED are used to show the activity of the Rx and </a:t>
            </a:r>
            <a:r>
              <a:rPr lang="en-US" sz="2800" dirty="0" err="1"/>
              <a:t>Tx</a:t>
            </a:r>
            <a:r>
              <a:rPr lang="en-US" sz="2800" dirty="0"/>
              <a:t> pin. </a:t>
            </a:r>
          </a:p>
          <a:p>
            <a:pPr marL="265113" indent="-265113" algn="just">
              <a:lnSpc>
                <a:spcPct val="90000"/>
              </a:lnSpc>
              <a:spcBef>
                <a:spcPts val="1000"/>
              </a:spcBef>
              <a:buClr>
                <a:schemeClr val="accent6"/>
              </a:buClr>
              <a:buFont typeface="Wingdings" panose="05000000000000000000" pitchFamily="2" charset="2"/>
              <a:buChar char="§"/>
            </a:pPr>
            <a:r>
              <a:rPr lang="en-US" sz="2800" dirty="0"/>
              <a:t>Rx -Receiver , </a:t>
            </a:r>
            <a:r>
              <a:rPr lang="en-US" sz="2800" dirty="0" err="1"/>
              <a:t>Tx</a:t>
            </a:r>
            <a:r>
              <a:rPr lang="en-US" sz="2800" dirty="0"/>
              <a:t>-Transmission</a:t>
            </a:r>
          </a:p>
          <a:p>
            <a:pPr marL="514350" indent="-514350" algn="just">
              <a:lnSpc>
                <a:spcPct val="90000"/>
              </a:lnSpc>
              <a:spcBef>
                <a:spcPts val="1000"/>
              </a:spcBef>
              <a:buClr>
                <a:schemeClr val="accent6"/>
              </a:buClr>
              <a:buFont typeface="+mj-lt"/>
              <a:buAutoNum type="alphaLcParenR" startAt="3"/>
            </a:pPr>
            <a:r>
              <a:rPr lang="en-US" sz="2800" dirty="0" smtClean="0"/>
              <a:t>Rx </a:t>
            </a:r>
            <a:r>
              <a:rPr lang="en-US" sz="2800" dirty="0"/>
              <a:t>LED </a:t>
            </a:r>
          </a:p>
          <a:p>
            <a:pPr marL="514350" indent="-514350" algn="just">
              <a:lnSpc>
                <a:spcPct val="90000"/>
              </a:lnSpc>
              <a:spcBef>
                <a:spcPts val="1000"/>
              </a:spcBef>
              <a:buClr>
                <a:schemeClr val="accent6"/>
              </a:buClr>
              <a:buFont typeface="+mj-lt"/>
              <a:buAutoNum type="alphaLcParenR" startAt="3"/>
            </a:pPr>
            <a:r>
              <a:rPr lang="en-US" sz="2800" dirty="0" err="1" smtClean="0"/>
              <a:t>Tx</a:t>
            </a:r>
            <a:r>
              <a:rPr lang="en-US" sz="2800" dirty="0" smtClean="0"/>
              <a:t> </a:t>
            </a:r>
            <a:r>
              <a:rPr lang="en-US" sz="2800" dirty="0"/>
              <a:t>LED</a:t>
            </a:r>
          </a:p>
          <a:p>
            <a:pPr marL="265113" indent="-265113" algn="just">
              <a:lnSpc>
                <a:spcPct val="90000"/>
              </a:lnSpc>
              <a:spcBef>
                <a:spcPts val="1000"/>
              </a:spcBef>
              <a:buClr>
                <a:schemeClr val="accent6"/>
              </a:buClr>
              <a:buFont typeface="Wingdings" panose="05000000000000000000" pitchFamily="2" charset="2"/>
              <a:buChar char="§"/>
            </a:pPr>
            <a:r>
              <a:rPr lang="en-US" sz="2800" dirty="0"/>
              <a:t>The other one is tied to the Digital pin 13, which can be used to test the Arduino board or simply as an indicator.</a:t>
            </a:r>
          </a:p>
          <a:p>
            <a:pPr marL="514350" indent="-514350" algn="just">
              <a:lnSpc>
                <a:spcPct val="90000"/>
              </a:lnSpc>
              <a:spcBef>
                <a:spcPts val="1000"/>
              </a:spcBef>
              <a:buClr>
                <a:schemeClr val="accent6"/>
              </a:buClr>
              <a:buFont typeface="+mj-lt"/>
              <a:buAutoNum type="alphaLcParenR" startAt="4"/>
            </a:pPr>
            <a:r>
              <a:rPr lang="en-US" sz="2800" dirty="0" smtClean="0"/>
              <a:t>LED </a:t>
            </a:r>
            <a:r>
              <a:rPr lang="en-US" sz="2800" dirty="0"/>
              <a:t>- Inbuilt</a:t>
            </a:r>
          </a:p>
        </p:txBody>
      </p:sp>
      <p:cxnSp>
        <p:nvCxnSpPr>
          <p:cNvPr id="8" name="Straight Connector 7"/>
          <p:cNvCxnSpPr/>
          <p:nvPr/>
        </p:nvCxnSpPr>
        <p:spPr>
          <a:xfrm>
            <a:off x="5820229" y="885371"/>
            <a:ext cx="43542" cy="54823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88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 Internet of Things</a:t>
            </a:r>
            <a:endParaRPr lang="en-IN" dirty="0"/>
          </a:p>
        </p:txBody>
      </p:sp>
      <p:sp>
        <p:nvSpPr>
          <p:cNvPr id="3" name="Content Placeholder 2"/>
          <p:cNvSpPr>
            <a:spLocks noGrp="1"/>
          </p:cNvSpPr>
          <p:nvPr>
            <p:ph idx="1"/>
          </p:nvPr>
        </p:nvSpPr>
        <p:spPr/>
        <p:txBody>
          <a:bodyPr/>
          <a:lstStyle/>
          <a:p>
            <a:r>
              <a:rPr lang="en-US" b="1" dirty="0" smtClean="0"/>
              <a:t>Internet </a:t>
            </a:r>
            <a:r>
              <a:rPr lang="en-US" b="1" dirty="0"/>
              <a:t>of Things :</a:t>
            </a:r>
            <a:r>
              <a:rPr lang="en-US" dirty="0"/>
              <a:t> </a:t>
            </a:r>
            <a:r>
              <a:rPr lang="en-US" b="1" dirty="0">
                <a:latin typeface="Times New Roman" panose="02020603050405020304" pitchFamily="18" charset="0"/>
                <a:cs typeface="Times New Roman" panose="02020603050405020304" pitchFamily="18" charset="0"/>
              </a:rPr>
              <a:t>I</a:t>
            </a:r>
            <a:r>
              <a:rPr lang="en-US" b="1" dirty="0" smtClean="0">
                <a:latin typeface="Times New Roman" panose="02020603050405020304" pitchFamily="18" charset="0"/>
                <a:cs typeface="Times New Roman" panose="02020603050405020304" pitchFamily="18" charset="0"/>
              </a:rPr>
              <a:t>oT</a:t>
            </a:r>
            <a:r>
              <a:rPr lang="en-US" dirty="0" smtClean="0"/>
              <a:t> </a:t>
            </a:r>
            <a:r>
              <a:rPr lang="en-US" dirty="0"/>
              <a:t>is known as the Internet of </a:t>
            </a:r>
            <a:r>
              <a:rPr lang="en-US" dirty="0" smtClean="0"/>
              <a:t>Things, </a:t>
            </a:r>
            <a:r>
              <a:rPr lang="en-US" dirty="0"/>
              <a:t>where things are said to be the communicating devices that can interact with each other using a communication </a:t>
            </a:r>
            <a:r>
              <a:rPr lang="en-US" dirty="0" smtClean="0"/>
              <a:t>media.</a:t>
            </a:r>
          </a:p>
          <a:p>
            <a:r>
              <a:rPr lang="en-US" dirty="0" smtClean="0"/>
              <a:t>Usually </a:t>
            </a:r>
            <a:r>
              <a:rPr lang="en-US" dirty="0"/>
              <a:t>every day some new devices are being integrated which uses IoT devices for its function. </a:t>
            </a:r>
            <a:endParaRPr lang="en-US" dirty="0" smtClean="0"/>
          </a:p>
          <a:p>
            <a:r>
              <a:rPr lang="en-US" dirty="0" smtClean="0"/>
              <a:t>These </a:t>
            </a:r>
            <a:r>
              <a:rPr lang="en-US" dirty="0"/>
              <a:t>devices use various sensors and actuators for sending and receiving data over the internet. </a:t>
            </a:r>
            <a:endParaRPr lang="en-US" dirty="0" smtClean="0"/>
          </a:p>
          <a:p>
            <a:r>
              <a:rPr lang="en-US" dirty="0" smtClean="0"/>
              <a:t>It </a:t>
            </a:r>
            <a:r>
              <a:rPr lang="en-US" dirty="0"/>
              <a:t>is an ecosystem where the devices share data through a communication media known as the </a:t>
            </a:r>
            <a:r>
              <a:rPr lang="en-US" dirty="0" smtClean="0"/>
              <a:t>internet.</a:t>
            </a:r>
          </a:p>
          <a:p>
            <a:r>
              <a:rPr lang="en-US" dirty="0" smtClean="0"/>
              <a:t>IoT</a:t>
            </a:r>
            <a:r>
              <a:rPr lang="en-US" dirty="0"/>
              <a:t> is an ecosystem of connected physical object that are accessible through internet. </a:t>
            </a:r>
            <a:endParaRPr lang="en-US" dirty="0" smtClean="0"/>
          </a:p>
          <a:p>
            <a:r>
              <a:rPr lang="en-US" dirty="0" smtClean="0"/>
              <a:t>IoT </a:t>
            </a:r>
            <a:r>
              <a:rPr lang="en-US" dirty="0"/>
              <a:t>means anything which can be connected to internet and can be controlled or monitored using internet from smart devices or  PC.</a:t>
            </a:r>
            <a:endParaRPr lang="en-IN" dirty="0"/>
          </a:p>
        </p:txBody>
      </p:sp>
    </p:spTree>
    <p:extLst>
      <p:ext uri="{BB962C8B-B14F-4D97-AF65-F5344CB8AC3E}">
        <p14:creationId xmlns:p14="http://schemas.microsoft.com/office/powerpoint/2010/main" val="39240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Uno - Components</a:t>
            </a:r>
          </a:p>
        </p:txBody>
      </p:sp>
      <p:sp>
        <p:nvSpPr>
          <p:cNvPr id="3" name="Content Placeholder 2"/>
          <p:cNvSpPr>
            <a:spLocks noGrp="1"/>
          </p:cNvSpPr>
          <p:nvPr>
            <p:ph idx="1"/>
          </p:nvPr>
        </p:nvSpPr>
        <p:spPr>
          <a:xfrm>
            <a:off x="131181" y="876144"/>
            <a:ext cx="6080934" cy="5590565"/>
          </a:xfrm>
        </p:spPr>
        <p:txBody>
          <a:bodyPr/>
          <a:lstStyle/>
          <a:p>
            <a:r>
              <a:rPr lang="en-US" sz="2800" dirty="0">
                <a:solidFill>
                  <a:srgbClr val="C00000"/>
                </a:solidFill>
              </a:rPr>
              <a:t>1.Reset Button </a:t>
            </a:r>
            <a:r>
              <a:rPr lang="en-US" sz="2800" dirty="0"/>
              <a:t>– This will restart any code that is loaded to the Arduino board</a:t>
            </a:r>
          </a:p>
          <a:p>
            <a:r>
              <a:rPr lang="en-US" sz="2800" dirty="0">
                <a:solidFill>
                  <a:srgbClr val="C00000"/>
                </a:solidFill>
              </a:rPr>
              <a:t>2.AREF</a:t>
            </a:r>
            <a:r>
              <a:rPr lang="en-US" sz="2800" dirty="0"/>
              <a:t>–Stands for “Analog Reference” and is used to set an external reference voltage</a:t>
            </a:r>
          </a:p>
          <a:p>
            <a:r>
              <a:rPr lang="en-US" sz="2800" dirty="0">
                <a:solidFill>
                  <a:srgbClr val="C00000"/>
                </a:solidFill>
              </a:rPr>
              <a:t>3.Ground Pin </a:t>
            </a:r>
            <a:r>
              <a:rPr lang="en-US" sz="2800" dirty="0"/>
              <a:t>– There are a few ground pins on the Arduino and they all work the same</a:t>
            </a:r>
          </a:p>
          <a:p>
            <a:r>
              <a:rPr lang="en-US" sz="2800" dirty="0">
                <a:solidFill>
                  <a:srgbClr val="C00000"/>
                </a:solidFill>
              </a:rPr>
              <a:t>4.Digital </a:t>
            </a:r>
            <a:r>
              <a:rPr lang="en-US" sz="2800" dirty="0" err="1">
                <a:solidFill>
                  <a:srgbClr val="C00000"/>
                </a:solidFill>
              </a:rPr>
              <a:t>Input/Output</a:t>
            </a:r>
            <a:r>
              <a:rPr lang="en-US" sz="2800" dirty="0">
                <a:solidFill>
                  <a:srgbClr val="C00000"/>
                </a:solidFill>
              </a:rPr>
              <a:t> </a:t>
            </a:r>
            <a:r>
              <a:rPr lang="en-US" sz="2800" dirty="0"/>
              <a:t>–  Pins 0-13 can be used for digital input or output.</a:t>
            </a:r>
          </a:p>
          <a:p>
            <a:r>
              <a:rPr lang="en-US" sz="2800" dirty="0">
                <a:solidFill>
                  <a:srgbClr val="C00000"/>
                </a:solidFill>
              </a:rPr>
              <a:t>5. PWM </a:t>
            </a:r>
            <a:r>
              <a:rPr lang="en-US" sz="2800" dirty="0"/>
              <a:t>– The pins marked with the (~) symbol can simulate analog output</a:t>
            </a:r>
          </a:p>
          <a:p>
            <a:endParaRPr lang="en-US" sz="2800" dirty="0"/>
          </a:p>
        </p:txBody>
      </p:sp>
      <p:pic>
        <p:nvPicPr>
          <p:cNvPr id="5" name="Picture 2" descr="C:\Users\Lord\AppData\Local\Temp\ksohtml1280\wp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3695" y="876144"/>
            <a:ext cx="5562600" cy="429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Uno - Components</a:t>
            </a:r>
          </a:p>
        </p:txBody>
      </p:sp>
      <p:sp>
        <p:nvSpPr>
          <p:cNvPr id="3" name="Content Placeholder 2"/>
          <p:cNvSpPr>
            <a:spLocks noGrp="1"/>
          </p:cNvSpPr>
          <p:nvPr>
            <p:ph idx="1"/>
          </p:nvPr>
        </p:nvSpPr>
        <p:spPr>
          <a:xfrm>
            <a:off x="5626534" y="934201"/>
            <a:ext cx="6057465" cy="5590565"/>
          </a:xfrm>
        </p:spPr>
        <p:txBody>
          <a:bodyPr/>
          <a:lstStyle/>
          <a:p>
            <a:r>
              <a:rPr lang="en-US" sz="2800" dirty="0">
                <a:solidFill>
                  <a:srgbClr val="C00000"/>
                </a:solidFill>
              </a:rPr>
              <a:t>6. USB Connection </a:t>
            </a:r>
            <a:r>
              <a:rPr lang="en-US" sz="2800" dirty="0"/>
              <a:t>–Used for powering up your Arduino and uploading sketches</a:t>
            </a:r>
          </a:p>
          <a:p>
            <a:r>
              <a:rPr lang="en-US" sz="2800" dirty="0">
                <a:solidFill>
                  <a:srgbClr val="C00000"/>
                </a:solidFill>
              </a:rPr>
              <a:t>7. TX/RX </a:t>
            </a:r>
            <a:r>
              <a:rPr lang="en-US" sz="2800" dirty="0"/>
              <a:t>– Transmit and receive data indication LEDs</a:t>
            </a:r>
          </a:p>
          <a:p>
            <a:r>
              <a:rPr lang="en-US" sz="2800" dirty="0">
                <a:solidFill>
                  <a:srgbClr val="C00000"/>
                </a:solidFill>
              </a:rPr>
              <a:t>8. </a:t>
            </a:r>
            <a:r>
              <a:rPr lang="en-US" sz="2800" dirty="0" err="1">
                <a:solidFill>
                  <a:srgbClr val="C00000"/>
                </a:solidFill>
              </a:rPr>
              <a:t>ATmega</a:t>
            </a:r>
            <a:r>
              <a:rPr lang="en-US" sz="2800" dirty="0">
                <a:solidFill>
                  <a:srgbClr val="C00000"/>
                </a:solidFill>
              </a:rPr>
              <a:t> Microcontroller </a:t>
            </a:r>
            <a:r>
              <a:rPr lang="en-US" sz="2800" dirty="0"/>
              <a:t>–  This is the brains and is where the programs are stored.</a:t>
            </a:r>
          </a:p>
          <a:p>
            <a:r>
              <a:rPr lang="en-US" sz="2800" dirty="0">
                <a:solidFill>
                  <a:srgbClr val="C00000"/>
                </a:solidFill>
              </a:rPr>
              <a:t>9.Power LED Indicator </a:t>
            </a:r>
            <a:r>
              <a:rPr lang="en-US" sz="2800" dirty="0"/>
              <a:t>–This LED lights up anytime the board is plugged in a power source</a:t>
            </a:r>
          </a:p>
          <a:p>
            <a:r>
              <a:rPr lang="en-US" sz="2800" dirty="0">
                <a:solidFill>
                  <a:srgbClr val="C00000"/>
                </a:solidFill>
              </a:rPr>
              <a:t>10.Voltage Regulator </a:t>
            </a:r>
            <a:r>
              <a:rPr lang="en-US" sz="2800" dirty="0"/>
              <a:t>– This controls the amount of voltage going into the Arduino board</a:t>
            </a:r>
          </a:p>
          <a:p>
            <a:endParaRPr lang="en-US" sz="2800" dirty="0"/>
          </a:p>
        </p:txBody>
      </p:sp>
      <p:pic>
        <p:nvPicPr>
          <p:cNvPr id="5" name="Picture 2" descr="C:\Users\Lord\AppData\Local\Temp\ksohtml1280\wp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28" y="1079343"/>
            <a:ext cx="5330806" cy="4116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8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Uno - Components</a:t>
            </a:r>
          </a:p>
        </p:txBody>
      </p:sp>
      <p:sp>
        <p:nvSpPr>
          <p:cNvPr id="3" name="Content Placeholder 2"/>
          <p:cNvSpPr>
            <a:spLocks noGrp="1"/>
          </p:cNvSpPr>
          <p:nvPr>
            <p:ph idx="1"/>
          </p:nvPr>
        </p:nvSpPr>
        <p:spPr>
          <a:xfrm>
            <a:off x="131180" y="876144"/>
            <a:ext cx="6908249" cy="5590565"/>
          </a:xfrm>
        </p:spPr>
        <p:txBody>
          <a:bodyPr/>
          <a:lstStyle/>
          <a:p>
            <a:r>
              <a:rPr lang="en-US" sz="2800" dirty="0">
                <a:solidFill>
                  <a:srgbClr val="C00000"/>
                </a:solidFill>
              </a:rPr>
              <a:t>11.DC Power Barrel Jack  </a:t>
            </a:r>
            <a:r>
              <a:rPr lang="en-US" sz="2800" dirty="0"/>
              <a:t>– This is used for powering your Arduino with a power supply</a:t>
            </a:r>
          </a:p>
          <a:p>
            <a:r>
              <a:rPr lang="en-US" sz="2800" dirty="0">
                <a:solidFill>
                  <a:srgbClr val="C00000"/>
                </a:solidFill>
              </a:rPr>
              <a:t>12.3.3V Pin </a:t>
            </a:r>
            <a:r>
              <a:rPr lang="en-US" sz="2800" dirty="0"/>
              <a:t>– This pin supplies 3.3 volts of power to your projects</a:t>
            </a:r>
          </a:p>
          <a:p>
            <a:r>
              <a:rPr lang="en-US" sz="2800" dirty="0">
                <a:solidFill>
                  <a:srgbClr val="C00000"/>
                </a:solidFill>
              </a:rPr>
              <a:t>13. 5V Pin </a:t>
            </a:r>
            <a:r>
              <a:rPr lang="en-US" sz="2800" dirty="0"/>
              <a:t>– This pin supplies 5 volts of power to your projects</a:t>
            </a:r>
          </a:p>
          <a:p>
            <a:r>
              <a:rPr lang="en-US" sz="2800" dirty="0">
                <a:solidFill>
                  <a:srgbClr val="C00000"/>
                </a:solidFill>
              </a:rPr>
              <a:t>14. Ground Pins </a:t>
            </a:r>
            <a:r>
              <a:rPr lang="en-US" sz="2800" dirty="0"/>
              <a:t>–  There are a few ground pins on the Arduino and they all work the same</a:t>
            </a:r>
          </a:p>
          <a:p>
            <a:r>
              <a:rPr lang="en-US" sz="2800" dirty="0">
                <a:solidFill>
                  <a:srgbClr val="C00000"/>
                </a:solidFill>
              </a:rPr>
              <a:t>15. Analog Pins </a:t>
            </a:r>
            <a:r>
              <a:rPr lang="en-US" sz="2800" dirty="0"/>
              <a:t>–  These pins can read the signal from an analog sensor and convert it to digital</a:t>
            </a:r>
          </a:p>
          <a:p>
            <a:endParaRPr lang="en-US" sz="2800" dirty="0"/>
          </a:p>
          <a:p>
            <a:endParaRPr lang="en-US" sz="2800" dirty="0"/>
          </a:p>
        </p:txBody>
      </p:sp>
      <p:pic>
        <p:nvPicPr>
          <p:cNvPr id="5" name="Picture 2" descr="C:\Users\Lord\AppData\Local\Temp\ksohtml1280\wp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709" y="1021391"/>
            <a:ext cx="4290177" cy="3313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506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Arduino Power Supply</a:t>
            </a:r>
          </a:p>
        </p:txBody>
      </p:sp>
      <p:sp>
        <p:nvSpPr>
          <p:cNvPr id="3" name="Content Placeholder 2"/>
          <p:cNvSpPr>
            <a:spLocks noGrp="1"/>
          </p:cNvSpPr>
          <p:nvPr>
            <p:ph idx="1"/>
          </p:nvPr>
        </p:nvSpPr>
        <p:spPr/>
        <p:txBody>
          <a:bodyPr/>
          <a:lstStyle/>
          <a:p>
            <a:r>
              <a:rPr lang="en-US" sz="2800" dirty="0"/>
              <a:t>The Arduino Uno needs a power source in order for it to operate and can be powered in a variety of ways.</a:t>
            </a:r>
          </a:p>
          <a:p>
            <a:r>
              <a:rPr lang="en-US" sz="2800" dirty="0"/>
              <a:t>Connect the board directly to your computer via a USB cable.  </a:t>
            </a:r>
          </a:p>
          <a:p>
            <a:r>
              <a:rPr lang="en-US" sz="2800" dirty="0"/>
              <a:t>If you want your project to be mobile/ remote, consider using a 9V battery pack.</a:t>
            </a:r>
          </a:p>
          <a:p>
            <a:r>
              <a:rPr lang="en-US" sz="2800" dirty="0"/>
              <a:t>The last method would be to use a 9V DC power supply.</a:t>
            </a:r>
          </a:p>
        </p:txBody>
      </p:sp>
      <p:pic>
        <p:nvPicPr>
          <p:cNvPr id="2050" name="Picture 2" descr="C:\Users\Lord\AppData\Local\Temp\ksohtml1280\wps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729" y="3496234"/>
            <a:ext cx="5819775" cy="30003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8115" t="7891" r="19449" b="6608"/>
          <a:stretch/>
        </p:blipFill>
        <p:spPr>
          <a:xfrm>
            <a:off x="1015361" y="3496234"/>
            <a:ext cx="2111188" cy="2891119"/>
          </a:xfrm>
          <a:prstGeom prst="rect">
            <a:avLst/>
          </a:prstGeom>
        </p:spPr>
      </p:pic>
    </p:spTree>
    <p:extLst>
      <p:ext uri="{BB962C8B-B14F-4D97-AF65-F5344CB8AC3E}">
        <p14:creationId xmlns:p14="http://schemas.microsoft.com/office/powerpoint/2010/main" val="157682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Uno – Digital And Analog Pins</a:t>
            </a:r>
          </a:p>
        </p:txBody>
      </p:sp>
      <p:pic>
        <p:nvPicPr>
          <p:cNvPr id="4" name="Content Placeholder 3">
            <a:extLst>
              <a:ext uri="{FF2B5EF4-FFF2-40B4-BE49-F238E27FC236}">
                <a16:creationId xmlns:a16="http://schemas.microsoft.com/office/drawing/2014/main" id="{7C3AF3CA-5ED9-40FB-93A8-C341F7203B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53143" y="1328058"/>
            <a:ext cx="5942857" cy="3933333"/>
          </a:xfrm>
          <a:prstGeom prst="rect">
            <a:avLst/>
          </a:prstGeom>
        </p:spPr>
      </p:pic>
      <p:sp>
        <p:nvSpPr>
          <p:cNvPr id="3" name="Content Placeholder 2"/>
          <p:cNvSpPr>
            <a:spLocks noGrp="1"/>
          </p:cNvSpPr>
          <p:nvPr>
            <p:ph idx="4294967295"/>
          </p:nvPr>
        </p:nvSpPr>
        <p:spPr>
          <a:xfrm>
            <a:off x="6083554" y="711201"/>
            <a:ext cx="5949950" cy="5594350"/>
          </a:xfrm>
        </p:spPr>
        <p:txBody>
          <a:bodyPr/>
          <a:lstStyle/>
          <a:p>
            <a:pPr marL="265113" indent="-265113" algn="just">
              <a:buClr>
                <a:schemeClr val="accent6"/>
              </a:buClr>
              <a:buFont typeface="Wingdings" panose="05000000000000000000" pitchFamily="2" charset="2"/>
              <a:buChar char="§"/>
            </a:pPr>
            <a:r>
              <a:rPr lang="en-US" dirty="0">
                <a:solidFill>
                  <a:srgbClr val="C00000"/>
                </a:solidFill>
              </a:rPr>
              <a:t>Digital pins: </a:t>
            </a:r>
          </a:p>
          <a:p>
            <a:pPr marL="265113" lvl="1" indent="-265113" algn="just">
              <a:spcBef>
                <a:spcPts val="1000"/>
              </a:spcBef>
              <a:buClr>
                <a:schemeClr val="accent6"/>
              </a:buClr>
              <a:buFont typeface="Wingdings" panose="05000000000000000000" pitchFamily="2" charset="2"/>
              <a:buChar char="§"/>
            </a:pPr>
            <a:r>
              <a:rPr lang="en-US" sz="2800" dirty="0"/>
              <a:t>14 digital IO pins </a:t>
            </a:r>
          </a:p>
          <a:p>
            <a:pPr marL="265113" lvl="1" indent="-265113" algn="just">
              <a:spcBef>
                <a:spcPts val="1000"/>
              </a:spcBef>
              <a:buClr>
                <a:schemeClr val="accent6"/>
              </a:buClr>
              <a:buFont typeface="Wingdings" panose="05000000000000000000" pitchFamily="2" charset="2"/>
              <a:buChar char="§"/>
            </a:pPr>
            <a:r>
              <a:rPr lang="en-US" sz="2800" dirty="0"/>
              <a:t>6 are PWM pins (3, 5, 6, 9, 10, and 11). </a:t>
            </a:r>
          </a:p>
          <a:p>
            <a:pPr marL="265113" indent="-265113" algn="just">
              <a:buClr>
                <a:schemeClr val="accent6"/>
              </a:buClr>
              <a:buFont typeface="Wingdings" panose="05000000000000000000" pitchFamily="2" charset="2"/>
              <a:buChar char="§"/>
            </a:pPr>
            <a:endParaRPr lang="en-US" dirty="0"/>
          </a:p>
          <a:p>
            <a:pPr marL="265113" indent="-265113" algn="just">
              <a:buClr>
                <a:schemeClr val="accent6"/>
              </a:buClr>
              <a:buFont typeface="Wingdings" panose="05000000000000000000" pitchFamily="2" charset="2"/>
              <a:buChar char="§"/>
            </a:pPr>
            <a:r>
              <a:rPr lang="en-US" dirty="0">
                <a:solidFill>
                  <a:srgbClr val="C00000"/>
                </a:solidFill>
              </a:rPr>
              <a:t>Analog pins: </a:t>
            </a:r>
          </a:p>
          <a:p>
            <a:pPr marL="265113" lvl="1" indent="-265113" algn="just">
              <a:spcBef>
                <a:spcPts val="1000"/>
              </a:spcBef>
              <a:buClr>
                <a:schemeClr val="accent6"/>
              </a:buClr>
              <a:buFont typeface="Wingdings" panose="05000000000000000000" pitchFamily="2" charset="2"/>
              <a:buChar char="§"/>
            </a:pPr>
            <a:r>
              <a:rPr lang="en-US" sz="2800" dirty="0"/>
              <a:t>6 analog pins(A0, A1, A2, A3, A4, and A5)</a:t>
            </a:r>
          </a:p>
          <a:p>
            <a:pPr marL="265113" lvl="1" indent="-265113" algn="just">
              <a:spcBef>
                <a:spcPts val="1000"/>
              </a:spcBef>
              <a:buClr>
                <a:schemeClr val="accent6"/>
              </a:buClr>
              <a:buFont typeface="Wingdings" panose="05000000000000000000" pitchFamily="2" charset="2"/>
              <a:buChar char="§"/>
            </a:pPr>
            <a:r>
              <a:rPr lang="en-US" sz="2800" dirty="0"/>
              <a:t>Takes analog values as an input</a:t>
            </a:r>
          </a:p>
          <a:p>
            <a:pPr marL="0" indent="0">
              <a:buNone/>
            </a:pPr>
            <a:endParaRPr lang="en-US" sz="2400" dirty="0"/>
          </a:p>
        </p:txBody>
      </p:sp>
    </p:spTree>
    <p:extLst>
      <p:ext uri="{BB962C8B-B14F-4D97-AF65-F5344CB8AC3E}">
        <p14:creationId xmlns:p14="http://schemas.microsoft.com/office/powerpoint/2010/main" val="375296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grpSp>
        <p:nvGrpSpPr>
          <p:cNvPr id="4" name="Group 3">
            <a:extLst>
              <a:ext uri="{FF2B5EF4-FFF2-40B4-BE49-F238E27FC236}">
                <a16:creationId xmlns:a16="http://schemas.microsoft.com/office/drawing/2014/main" id="{9538D27B-B2E5-44EA-B83D-C913C20D8922}"/>
              </a:ext>
            </a:extLst>
          </p:cNvPr>
          <p:cNvGrpSpPr/>
          <p:nvPr/>
        </p:nvGrpSpPr>
        <p:grpSpPr>
          <a:xfrm>
            <a:off x="1825211" y="827537"/>
            <a:ext cx="9234246" cy="5202926"/>
            <a:chOff x="2068280" y="1022164"/>
            <a:chExt cx="9234246" cy="5202926"/>
          </a:xfrm>
        </p:grpSpPr>
        <p:pic>
          <p:nvPicPr>
            <p:cNvPr id="5" name="Picture 4">
              <a:extLst>
                <a:ext uri="{FF2B5EF4-FFF2-40B4-BE49-F238E27FC236}">
                  <a16:creationId xmlns:a16="http://schemas.microsoft.com/office/drawing/2014/main" id="{481C7BE0-E08E-41B6-9093-7394008F7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965" y="1022164"/>
              <a:ext cx="4328486" cy="5202926"/>
            </a:xfrm>
            <a:prstGeom prst="rect">
              <a:avLst/>
            </a:prstGeom>
          </p:spPr>
        </p:pic>
        <p:cxnSp>
          <p:nvCxnSpPr>
            <p:cNvPr id="6" name="Straight Arrow Connector 5">
              <a:extLst>
                <a:ext uri="{FF2B5EF4-FFF2-40B4-BE49-F238E27FC236}">
                  <a16:creationId xmlns:a16="http://schemas.microsoft.com/office/drawing/2014/main" id="{791AFD89-00A9-4031-A54E-B66A6F1B30BD}"/>
                </a:ext>
              </a:extLst>
            </p:cNvPr>
            <p:cNvCxnSpPr>
              <a:cxnSpLocks/>
            </p:cNvCxnSpPr>
            <p:nvPr/>
          </p:nvCxnSpPr>
          <p:spPr bwMode="auto">
            <a:xfrm flipH="1">
              <a:off x="3505365" y="1810675"/>
              <a:ext cx="720000" cy="0"/>
            </a:xfrm>
            <a:prstGeom prst="straightConnector1">
              <a:avLst/>
            </a:prstGeom>
            <a:solidFill>
              <a:schemeClr val="accent1"/>
            </a:solidFill>
            <a:ln w="254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Elbow Connector 10">
              <a:extLst>
                <a:ext uri="{FF2B5EF4-FFF2-40B4-BE49-F238E27FC236}">
                  <a16:creationId xmlns:a16="http://schemas.microsoft.com/office/drawing/2014/main" id="{4F4C55C8-9E72-4C2F-A9EC-CE1E5903E21D}"/>
                </a:ext>
              </a:extLst>
            </p:cNvPr>
            <p:cNvCxnSpPr>
              <a:cxnSpLocks/>
            </p:cNvCxnSpPr>
            <p:nvPr/>
          </p:nvCxnSpPr>
          <p:spPr bwMode="auto">
            <a:xfrm rot="10800000" flipV="1">
              <a:off x="3482112" y="1831506"/>
              <a:ext cx="1031136" cy="649279"/>
            </a:xfrm>
            <a:prstGeom prst="bentConnector3">
              <a:avLst>
                <a:gd name="adj1" fmla="val 0"/>
              </a:avLst>
            </a:prstGeom>
            <a:solidFill>
              <a:schemeClr val="accent1"/>
            </a:solidFill>
            <a:ln w="254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Elbow Connector 22">
              <a:extLst>
                <a:ext uri="{FF2B5EF4-FFF2-40B4-BE49-F238E27FC236}">
                  <a16:creationId xmlns:a16="http://schemas.microsoft.com/office/drawing/2014/main" id="{E75CA45C-0BAA-43C3-AEAC-1601A08027E1}"/>
                </a:ext>
              </a:extLst>
            </p:cNvPr>
            <p:cNvCxnSpPr/>
            <p:nvPr/>
          </p:nvCxnSpPr>
          <p:spPr bwMode="auto">
            <a:xfrm rot="10800000" flipV="1">
              <a:off x="3535346" y="1831504"/>
              <a:ext cx="1260000" cy="1224483"/>
            </a:xfrm>
            <a:prstGeom prst="bentConnector3">
              <a:avLst>
                <a:gd name="adj1" fmla="val 1041"/>
              </a:avLst>
            </a:prstGeom>
            <a:solidFill>
              <a:schemeClr val="accent1"/>
            </a:solidFill>
            <a:ln w="254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Elbow Connector 30">
              <a:extLst>
                <a:ext uri="{FF2B5EF4-FFF2-40B4-BE49-F238E27FC236}">
                  <a16:creationId xmlns:a16="http://schemas.microsoft.com/office/drawing/2014/main" id="{E9B97E8D-EF9F-42E0-B675-5B8B8E3E18C4}"/>
                </a:ext>
              </a:extLst>
            </p:cNvPr>
            <p:cNvCxnSpPr/>
            <p:nvPr/>
          </p:nvCxnSpPr>
          <p:spPr bwMode="auto">
            <a:xfrm rot="10800000" flipV="1">
              <a:off x="3509996" y="1831504"/>
              <a:ext cx="1548000" cy="1696796"/>
            </a:xfrm>
            <a:prstGeom prst="bentConnector3">
              <a:avLst>
                <a:gd name="adj1" fmla="val 1991"/>
              </a:avLst>
            </a:prstGeom>
            <a:solidFill>
              <a:schemeClr val="accent1"/>
            </a:solidFill>
            <a:ln w="254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Elbow Connector 35">
              <a:extLst>
                <a:ext uri="{FF2B5EF4-FFF2-40B4-BE49-F238E27FC236}">
                  <a16:creationId xmlns:a16="http://schemas.microsoft.com/office/drawing/2014/main" id="{7F680918-CB65-44B8-8CB9-F56BA8270AFF}"/>
                </a:ext>
              </a:extLst>
            </p:cNvPr>
            <p:cNvCxnSpPr/>
            <p:nvPr/>
          </p:nvCxnSpPr>
          <p:spPr bwMode="auto">
            <a:xfrm rot="10800000" flipV="1">
              <a:off x="3505366" y="1842964"/>
              <a:ext cx="1800000" cy="2196000"/>
            </a:xfrm>
            <a:prstGeom prst="bentConnector3">
              <a:avLst>
                <a:gd name="adj1" fmla="val -1113"/>
              </a:avLst>
            </a:prstGeom>
            <a:solidFill>
              <a:schemeClr val="accent1"/>
            </a:solidFill>
            <a:ln w="254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34DD9B70-8528-4EB0-A39A-A93C97698DC0}"/>
                </a:ext>
              </a:extLst>
            </p:cNvPr>
            <p:cNvCxnSpPr/>
            <p:nvPr/>
          </p:nvCxnSpPr>
          <p:spPr bwMode="auto">
            <a:xfrm>
              <a:off x="8261400" y="1621761"/>
              <a:ext cx="865761" cy="0"/>
            </a:xfrm>
            <a:prstGeom prst="straightConnector1">
              <a:avLst/>
            </a:prstGeom>
            <a:solidFill>
              <a:schemeClr val="accent1"/>
            </a:solidFill>
            <a:ln w="254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Rectangle 11">
              <a:extLst>
                <a:ext uri="{FF2B5EF4-FFF2-40B4-BE49-F238E27FC236}">
                  <a16:creationId xmlns:a16="http://schemas.microsoft.com/office/drawing/2014/main" id="{8276A650-5E6C-4B18-9B89-785ACD42F48E}"/>
                </a:ext>
              </a:extLst>
            </p:cNvPr>
            <p:cNvSpPr/>
            <p:nvPr/>
          </p:nvSpPr>
          <p:spPr bwMode="auto">
            <a:xfrm>
              <a:off x="7262980" y="6009310"/>
              <a:ext cx="1060315" cy="196377"/>
            </a:xfrm>
            <a:prstGeom prst="rect">
              <a:avLst/>
            </a:prstGeom>
            <a:solidFill>
              <a:schemeClr val="accent1">
                <a:alpha val="0"/>
              </a:schemeClr>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25000">
                <a:ln>
                  <a:noFill/>
                </a:ln>
                <a:solidFill>
                  <a:schemeClr val="tx1"/>
                </a:solidFill>
                <a:effectLst/>
                <a:latin typeface="Arial" charset="0"/>
              </a:endParaRPr>
            </a:p>
          </p:txBody>
        </p:sp>
        <p:sp>
          <p:nvSpPr>
            <p:cNvPr id="13" name="TextBox 12">
              <a:extLst>
                <a:ext uri="{FF2B5EF4-FFF2-40B4-BE49-F238E27FC236}">
                  <a16:creationId xmlns:a16="http://schemas.microsoft.com/office/drawing/2014/main" id="{02C469C1-9081-43C6-A180-EAAFD33CBAFB}"/>
                </a:ext>
              </a:extLst>
            </p:cNvPr>
            <p:cNvSpPr txBox="1"/>
            <p:nvPr/>
          </p:nvSpPr>
          <p:spPr>
            <a:xfrm>
              <a:off x="2386979" y="1539012"/>
              <a:ext cx="1118386" cy="338554"/>
            </a:xfrm>
            <a:prstGeom prst="rect">
              <a:avLst/>
            </a:prstGeom>
            <a:noFill/>
          </p:spPr>
          <p:txBody>
            <a:bodyPr wrap="square" rtlCol="0">
              <a:spAutoFit/>
            </a:bodyPr>
            <a:lstStyle/>
            <a:p>
              <a:r>
                <a:rPr lang="en-IN" sz="2400" b="1" dirty="0">
                  <a:solidFill>
                    <a:srgbClr val="C00000"/>
                  </a:solidFill>
                </a:rPr>
                <a:t>VERIFY</a:t>
              </a:r>
            </a:p>
          </p:txBody>
        </p:sp>
        <p:sp>
          <p:nvSpPr>
            <p:cNvPr id="14" name="TextBox 13">
              <a:extLst>
                <a:ext uri="{FF2B5EF4-FFF2-40B4-BE49-F238E27FC236}">
                  <a16:creationId xmlns:a16="http://schemas.microsoft.com/office/drawing/2014/main" id="{3944BAAD-991F-4780-B757-CBF1846360ED}"/>
                </a:ext>
              </a:extLst>
            </p:cNvPr>
            <p:cNvSpPr txBox="1"/>
            <p:nvPr/>
          </p:nvSpPr>
          <p:spPr>
            <a:xfrm>
              <a:off x="2131220" y="2245068"/>
              <a:ext cx="1260001" cy="461665"/>
            </a:xfrm>
            <a:prstGeom prst="rect">
              <a:avLst/>
            </a:prstGeom>
            <a:noFill/>
          </p:spPr>
          <p:txBody>
            <a:bodyPr wrap="square" rtlCol="0">
              <a:spAutoFit/>
            </a:bodyPr>
            <a:lstStyle/>
            <a:p>
              <a:r>
                <a:rPr lang="en-IN" sz="2400" b="1" dirty="0">
                  <a:solidFill>
                    <a:srgbClr val="C00000"/>
                  </a:solidFill>
                </a:rPr>
                <a:t>UPLOAD</a:t>
              </a:r>
            </a:p>
          </p:txBody>
        </p:sp>
        <p:sp>
          <p:nvSpPr>
            <p:cNvPr id="15" name="TextBox 14">
              <a:extLst>
                <a:ext uri="{FF2B5EF4-FFF2-40B4-BE49-F238E27FC236}">
                  <a16:creationId xmlns:a16="http://schemas.microsoft.com/office/drawing/2014/main" id="{EF0C7CEF-4960-4128-9A8C-91B9873D411B}"/>
                </a:ext>
              </a:extLst>
            </p:cNvPr>
            <p:cNvSpPr txBox="1"/>
            <p:nvPr/>
          </p:nvSpPr>
          <p:spPr>
            <a:xfrm>
              <a:off x="2068280" y="2787433"/>
              <a:ext cx="1514724" cy="461665"/>
            </a:xfrm>
            <a:prstGeom prst="rect">
              <a:avLst/>
            </a:prstGeom>
            <a:noFill/>
          </p:spPr>
          <p:txBody>
            <a:bodyPr wrap="square" rtlCol="0">
              <a:spAutoFit/>
            </a:bodyPr>
            <a:lstStyle/>
            <a:p>
              <a:r>
                <a:rPr lang="en-IN" sz="2400" b="1" dirty="0">
                  <a:solidFill>
                    <a:srgbClr val="C00000"/>
                  </a:solidFill>
                </a:rPr>
                <a:t>NEW TAB</a:t>
              </a:r>
            </a:p>
          </p:txBody>
        </p:sp>
        <p:sp>
          <p:nvSpPr>
            <p:cNvPr id="16" name="TextBox 15">
              <a:extLst>
                <a:ext uri="{FF2B5EF4-FFF2-40B4-BE49-F238E27FC236}">
                  <a16:creationId xmlns:a16="http://schemas.microsoft.com/office/drawing/2014/main" id="{C0382EB3-F576-4051-9FE9-7EA2F4780B08}"/>
                </a:ext>
              </a:extLst>
            </p:cNvPr>
            <p:cNvSpPr txBox="1"/>
            <p:nvPr/>
          </p:nvSpPr>
          <p:spPr>
            <a:xfrm>
              <a:off x="2467706" y="3249098"/>
              <a:ext cx="1118386" cy="338554"/>
            </a:xfrm>
            <a:prstGeom prst="rect">
              <a:avLst/>
            </a:prstGeom>
            <a:noFill/>
          </p:spPr>
          <p:txBody>
            <a:bodyPr wrap="square" rtlCol="0">
              <a:spAutoFit/>
            </a:bodyPr>
            <a:lstStyle/>
            <a:p>
              <a:r>
                <a:rPr lang="en-IN" sz="2400" b="1" dirty="0">
                  <a:solidFill>
                    <a:srgbClr val="C00000"/>
                  </a:solidFill>
                </a:rPr>
                <a:t>OPEN</a:t>
              </a:r>
            </a:p>
          </p:txBody>
        </p:sp>
        <p:sp>
          <p:nvSpPr>
            <p:cNvPr id="17" name="TextBox 16">
              <a:extLst>
                <a:ext uri="{FF2B5EF4-FFF2-40B4-BE49-F238E27FC236}">
                  <a16:creationId xmlns:a16="http://schemas.microsoft.com/office/drawing/2014/main" id="{C1073F10-F4F0-402B-9D12-CEBDA1B9F215}"/>
                </a:ext>
              </a:extLst>
            </p:cNvPr>
            <p:cNvSpPr txBox="1"/>
            <p:nvPr/>
          </p:nvSpPr>
          <p:spPr>
            <a:xfrm>
              <a:off x="2541648" y="3749052"/>
              <a:ext cx="1118386" cy="338554"/>
            </a:xfrm>
            <a:prstGeom prst="rect">
              <a:avLst/>
            </a:prstGeom>
            <a:noFill/>
          </p:spPr>
          <p:txBody>
            <a:bodyPr wrap="square" rtlCol="0">
              <a:spAutoFit/>
            </a:bodyPr>
            <a:lstStyle/>
            <a:p>
              <a:r>
                <a:rPr lang="en-IN" sz="2400" b="1" dirty="0">
                  <a:solidFill>
                    <a:srgbClr val="C00000"/>
                  </a:solidFill>
                </a:rPr>
                <a:t>SAVE</a:t>
              </a:r>
            </a:p>
          </p:txBody>
        </p:sp>
        <p:sp>
          <p:nvSpPr>
            <p:cNvPr id="18" name="TextBox 17">
              <a:extLst>
                <a:ext uri="{FF2B5EF4-FFF2-40B4-BE49-F238E27FC236}">
                  <a16:creationId xmlns:a16="http://schemas.microsoft.com/office/drawing/2014/main" id="{A57CF17B-5A6F-4674-AE50-387F476DD843}"/>
                </a:ext>
              </a:extLst>
            </p:cNvPr>
            <p:cNvSpPr txBox="1"/>
            <p:nvPr/>
          </p:nvSpPr>
          <p:spPr>
            <a:xfrm>
              <a:off x="9070324" y="1454583"/>
              <a:ext cx="2232202" cy="830997"/>
            </a:xfrm>
            <a:prstGeom prst="rect">
              <a:avLst/>
            </a:prstGeom>
            <a:noFill/>
          </p:spPr>
          <p:txBody>
            <a:bodyPr wrap="square" rtlCol="0">
              <a:spAutoFit/>
            </a:bodyPr>
            <a:lstStyle/>
            <a:p>
              <a:r>
                <a:rPr lang="en-IN" sz="2400" b="1" dirty="0">
                  <a:solidFill>
                    <a:srgbClr val="C00000"/>
                  </a:solidFill>
                </a:rPr>
                <a:t>SERIAL MONITOR</a:t>
              </a:r>
            </a:p>
          </p:txBody>
        </p:sp>
        <p:sp>
          <p:nvSpPr>
            <p:cNvPr id="19" name="TextBox 18">
              <a:extLst>
                <a:ext uri="{FF2B5EF4-FFF2-40B4-BE49-F238E27FC236}">
                  <a16:creationId xmlns:a16="http://schemas.microsoft.com/office/drawing/2014/main" id="{7475C5EC-FDDF-4A91-936D-689F274BFEC9}"/>
                </a:ext>
              </a:extLst>
            </p:cNvPr>
            <p:cNvSpPr txBox="1"/>
            <p:nvPr/>
          </p:nvSpPr>
          <p:spPr>
            <a:xfrm>
              <a:off x="8842052" y="4087606"/>
              <a:ext cx="2151928" cy="584775"/>
            </a:xfrm>
            <a:prstGeom prst="rect">
              <a:avLst/>
            </a:prstGeom>
            <a:noFill/>
          </p:spPr>
          <p:txBody>
            <a:bodyPr wrap="square" rtlCol="0">
              <a:spAutoFit/>
            </a:bodyPr>
            <a:lstStyle/>
            <a:p>
              <a:r>
                <a:rPr lang="en-IN" sz="2400" b="1" dirty="0">
                  <a:solidFill>
                    <a:srgbClr val="C00000"/>
                  </a:solidFill>
                </a:rPr>
                <a:t>BOARD &amp; SERIAL PORT SELECTIONS</a:t>
              </a:r>
            </a:p>
          </p:txBody>
        </p:sp>
        <p:sp>
          <p:nvSpPr>
            <p:cNvPr id="20" name="TextBox 19">
              <a:extLst>
                <a:ext uri="{FF2B5EF4-FFF2-40B4-BE49-F238E27FC236}">
                  <a16:creationId xmlns:a16="http://schemas.microsoft.com/office/drawing/2014/main" id="{1DE5269E-28DE-440B-86A6-05B34A7E83CF}"/>
                </a:ext>
              </a:extLst>
            </p:cNvPr>
            <p:cNvSpPr txBox="1"/>
            <p:nvPr/>
          </p:nvSpPr>
          <p:spPr>
            <a:xfrm>
              <a:off x="5826478" y="3348300"/>
              <a:ext cx="2091447" cy="338554"/>
            </a:xfrm>
            <a:prstGeom prst="rect">
              <a:avLst/>
            </a:prstGeom>
            <a:noFill/>
            <a:ln w="25400">
              <a:noFill/>
            </a:ln>
          </p:spPr>
          <p:txBody>
            <a:bodyPr wrap="square" rtlCol="0">
              <a:spAutoFit/>
            </a:bodyPr>
            <a:lstStyle/>
            <a:p>
              <a:r>
                <a:rPr lang="en-IN" sz="2400" b="1" dirty="0">
                  <a:solidFill>
                    <a:srgbClr val="C00000"/>
                  </a:solidFill>
                </a:rPr>
                <a:t>CODE GOES HERE</a:t>
              </a:r>
            </a:p>
          </p:txBody>
        </p:sp>
        <p:cxnSp>
          <p:nvCxnSpPr>
            <p:cNvPr id="21" name="Elbow Connector 76">
              <a:extLst>
                <a:ext uri="{FF2B5EF4-FFF2-40B4-BE49-F238E27FC236}">
                  <a16:creationId xmlns:a16="http://schemas.microsoft.com/office/drawing/2014/main" id="{48C5234D-5199-4D1A-9C35-4B15FC203D4D}"/>
                </a:ext>
              </a:extLst>
            </p:cNvPr>
            <p:cNvCxnSpPr>
              <a:cxnSpLocks/>
            </p:cNvCxnSpPr>
            <p:nvPr/>
          </p:nvCxnSpPr>
          <p:spPr bwMode="auto">
            <a:xfrm flipV="1">
              <a:off x="8323295" y="4281805"/>
              <a:ext cx="583659" cy="1906971"/>
            </a:xfrm>
            <a:prstGeom prst="bentConnector3">
              <a:avLst/>
            </a:prstGeom>
            <a:solidFill>
              <a:schemeClr val="accent1"/>
            </a:solidFill>
            <a:ln w="25400"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86442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dirty="0">
                <a:solidFill>
                  <a:srgbClr val="373737"/>
                </a:solidFill>
                <a:latin typeface="Roboto Condensed"/>
              </a:rPr>
              <a:t>Arduino </a:t>
            </a:r>
            <a:r>
              <a:rPr lang="en-US" sz="3400" b="1" strike="noStrike" spc="-1" dirty="0" smtClean="0">
                <a:solidFill>
                  <a:srgbClr val="373737"/>
                </a:solidFill>
                <a:latin typeface="Roboto Condensed"/>
              </a:rPr>
              <a:t>IDE</a:t>
            </a:r>
            <a:endParaRPr lang="en-US" sz="3400" b="0" strike="noStrike" spc="-1" dirty="0">
              <a:solidFill>
                <a:srgbClr val="212121"/>
              </a:solidFill>
              <a:latin typeface="Roboto Condensed"/>
            </a:endParaRPr>
          </a:p>
        </p:txBody>
      </p:sp>
      <p:sp>
        <p:nvSpPr>
          <p:cNvPr id="5" name="Content Placeholder 4"/>
          <p:cNvSpPr>
            <a:spLocks noGrp="1"/>
          </p:cNvSpPr>
          <p:nvPr>
            <p:ph idx="1"/>
          </p:nvPr>
        </p:nvSpPr>
        <p:spPr>
          <a:xfrm>
            <a:off x="131180" y="876144"/>
            <a:ext cx="7147444" cy="5590565"/>
          </a:xfrm>
        </p:spPr>
        <p:txBody>
          <a:bodyPr/>
          <a:lstStyle/>
          <a:p>
            <a:pPr algn="l"/>
            <a:r>
              <a:rPr lang="en-GB" sz="2800" dirty="0" smtClean="0"/>
              <a:t>IDE </a:t>
            </a:r>
            <a:r>
              <a:rPr lang="en-GB" sz="2800" dirty="0"/>
              <a:t>: Integrated Development Environment. </a:t>
            </a:r>
          </a:p>
          <a:p>
            <a:pPr algn="l"/>
            <a:r>
              <a:rPr lang="en-GB" b="1" dirty="0" smtClean="0">
                <a:solidFill>
                  <a:srgbClr val="C00000"/>
                </a:solidFill>
              </a:rPr>
              <a:t>1.) Code Editor</a:t>
            </a:r>
            <a:r>
              <a:rPr lang="en-GB" dirty="0" smtClean="0"/>
              <a:t> </a:t>
            </a:r>
          </a:p>
          <a:p>
            <a:pPr lvl="1" algn="l">
              <a:buFont typeface="Wingdings" panose="05000000000000000000" pitchFamily="2" charset="2"/>
              <a:buChar char="§"/>
            </a:pPr>
            <a:r>
              <a:rPr lang="en-GB" sz="2800" dirty="0"/>
              <a:t> It is the space where we can write the code</a:t>
            </a:r>
          </a:p>
          <a:p>
            <a:pPr algn="l"/>
            <a:r>
              <a:rPr lang="en-GB" b="1" dirty="0" smtClean="0">
                <a:solidFill>
                  <a:srgbClr val="C00000"/>
                </a:solidFill>
              </a:rPr>
              <a:t>2.) Text </a:t>
            </a:r>
            <a:r>
              <a:rPr lang="en-GB" b="1" dirty="0">
                <a:solidFill>
                  <a:srgbClr val="C00000"/>
                </a:solidFill>
              </a:rPr>
              <a:t>Console </a:t>
            </a:r>
            <a:endParaRPr lang="en-GB" dirty="0"/>
          </a:p>
          <a:p>
            <a:pPr lvl="1" algn="l">
              <a:buFont typeface="Wingdings" panose="05000000000000000000" pitchFamily="2" charset="2"/>
              <a:buChar char="§"/>
            </a:pPr>
            <a:r>
              <a:rPr lang="en-GB" sz="2800" dirty="0"/>
              <a:t>For displaying the messages.</a:t>
            </a:r>
          </a:p>
          <a:p>
            <a:pPr algn="l"/>
            <a:r>
              <a:rPr lang="en-GB" b="1" dirty="0" smtClean="0">
                <a:solidFill>
                  <a:srgbClr val="C00000"/>
                </a:solidFill>
              </a:rPr>
              <a:t>3.) Toolbar</a:t>
            </a:r>
            <a:r>
              <a:rPr lang="en-GB" dirty="0" smtClean="0"/>
              <a:t> </a:t>
            </a:r>
            <a:r>
              <a:rPr lang="en-GB" dirty="0"/>
              <a:t>with buttons </a:t>
            </a:r>
          </a:p>
          <a:p>
            <a:pPr lvl="1" algn="l">
              <a:buFont typeface="Wingdings" panose="05000000000000000000" pitchFamily="2" charset="2"/>
              <a:buChar char="§"/>
            </a:pPr>
            <a:r>
              <a:rPr lang="en-GB" sz="2800" dirty="0"/>
              <a:t>For common functions to perform</a:t>
            </a:r>
            <a:r>
              <a:rPr lang="en-GB" dirty="0"/>
              <a:t>.</a:t>
            </a:r>
          </a:p>
          <a:p>
            <a:pPr algn="l"/>
            <a:r>
              <a:rPr lang="en-GB" b="1" dirty="0" smtClean="0">
                <a:solidFill>
                  <a:srgbClr val="C00000"/>
                </a:solidFill>
              </a:rPr>
              <a:t>4.) Menu bar</a:t>
            </a:r>
          </a:p>
          <a:p>
            <a:pPr lvl="1" algn="l">
              <a:buFont typeface="Wingdings" panose="05000000000000000000" pitchFamily="2" charset="2"/>
              <a:buChar char="§"/>
            </a:pPr>
            <a:r>
              <a:rPr lang="en-GB" sz="2800" dirty="0"/>
              <a:t>A menu bar with series of menus.</a:t>
            </a:r>
          </a:p>
        </p:txBody>
      </p:sp>
      <p:grpSp>
        <p:nvGrpSpPr>
          <p:cNvPr id="2" name="Group 1"/>
          <p:cNvGrpSpPr/>
          <p:nvPr/>
        </p:nvGrpSpPr>
        <p:grpSpPr>
          <a:xfrm>
            <a:off x="5544188" y="2423381"/>
            <a:ext cx="6647572" cy="4043328"/>
            <a:chOff x="5038661" y="1016160"/>
            <a:chExt cx="7022160" cy="4676400"/>
          </a:xfrm>
        </p:grpSpPr>
        <p:pic>
          <p:nvPicPr>
            <p:cNvPr id="34" name="Picture 3"/>
            <p:cNvPicPr/>
            <p:nvPr/>
          </p:nvPicPr>
          <p:blipFill>
            <a:blip r:embed="rId2"/>
            <a:stretch/>
          </p:blipFill>
          <p:spPr>
            <a:xfrm>
              <a:off x="5355461" y="1016160"/>
              <a:ext cx="6705360" cy="4676400"/>
            </a:xfrm>
            <a:prstGeom prst="rect">
              <a:avLst/>
            </a:prstGeom>
            <a:ln>
              <a:noFill/>
            </a:ln>
          </p:spPr>
        </p:pic>
        <p:grpSp>
          <p:nvGrpSpPr>
            <p:cNvPr id="35" name="Group 3"/>
            <p:cNvGrpSpPr/>
            <p:nvPr/>
          </p:nvGrpSpPr>
          <p:grpSpPr>
            <a:xfrm>
              <a:off x="5038661" y="1231440"/>
              <a:ext cx="2074680" cy="364680"/>
              <a:chOff x="5169600" y="926640"/>
              <a:chExt cx="2074680" cy="364680"/>
            </a:xfrm>
          </p:grpSpPr>
          <p:sp>
            <p:nvSpPr>
              <p:cNvPr id="36" name="CustomShape 4"/>
              <p:cNvSpPr/>
              <p:nvPr/>
            </p:nvSpPr>
            <p:spPr>
              <a:xfrm>
                <a:off x="5556600" y="1013040"/>
                <a:ext cx="1687680" cy="196560"/>
              </a:xfrm>
              <a:prstGeom prst="rect">
                <a:avLst/>
              </a:prstGeom>
              <a:noFill/>
              <a:ln w="22320">
                <a:solidFill>
                  <a:schemeClr val="accent6"/>
                </a:solidFill>
              </a:ln>
            </p:spPr>
            <p:style>
              <a:lnRef idx="2">
                <a:schemeClr val="accent1">
                  <a:shade val="50000"/>
                </a:schemeClr>
              </a:lnRef>
              <a:fillRef idx="1">
                <a:schemeClr val="accent1"/>
              </a:fillRef>
              <a:effectRef idx="0">
                <a:schemeClr val="accent1"/>
              </a:effectRef>
              <a:fontRef idx="minor"/>
            </p:style>
          </p:sp>
          <p:sp>
            <p:nvSpPr>
              <p:cNvPr id="37" name="CustomShape 5"/>
              <p:cNvSpPr/>
              <p:nvPr/>
            </p:nvSpPr>
            <p:spPr>
              <a:xfrm>
                <a:off x="5169600" y="926640"/>
                <a:ext cx="33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1" strike="noStrike" spc="-1">
                    <a:solidFill>
                      <a:srgbClr val="B84742"/>
                    </a:solidFill>
                    <a:latin typeface="Roboto Condensed"/>
                  </a:rPr>
                  <a:t>4</a:t>
                </a:r>
                <a:endParaRPr lang="en-IN" sz="1800" b="0" strike="noStrike" spc="-1">
                  <a:latin typeface="Arial"/>
                </a:endParaRPr>
              </a:p>
            </p:txBody>
          </p:sp>
        </p:grpSp>
        <p:grpSp>
          <p:nvGrpSpPr>
            <p:cNvPr id="38" name="Group 6"/>
            <p:cNvGrpSpPr/>
            <p:nvPr/>
          </p:nvGrpSpPr>
          <p:grpSpPr>
            <a:xfrm>
              <a:off x="5038661" y="1480920"/>
              <a:ext cx="1849680" cy="364680"/>
              <a:chOff x="5169600" y="1176120"/>
              <a:chExt cx="1849680" cy="364680"/>
            </a:xfrm>
          </p:grpSpPr>
          <p:sp>
            <p:nvSpPr>
              <p:cNvPr id="39" name="CustomShape 7"/>
              <p:cNvSpPr/>
              <p:nvPr/>
            </p:nvSpPr>
            <p:spPr>
              <a:xfrm>
                <a:off x="5556600" y="1209960"/>
                <a:ext cx="1462680" cy="301320"/>
              </a:xfrm>
              <a:prstGeom prst="rect">
                <a:avLst/>
              </a:prstGeom>
              <a:noFill/>
              <a:ln w="22320">
                <a:solidFill>
                  <a:schemeClr val="accent6"/>
                </a:solidFill>
              </a:ln>
            </p:spPr>
            <p:style>
              <a:lnRef idx="2">
                <a:schemeClr val="accent1">
                  <a:shade val="50000"/>
                </a:schemeClr>
              </a:lnRef>
              <a:fillRef idx="1">
                <a:schemeClr val="accent1"/>
              </a:fillRef>
              <a:effectRef idx="0">
                <a:schemeClr val="accent1"/>
              </a:effectRef>
              <a:fontRef idx="minor"/>
            </p:style>
          </p:sp>
          <p:sp>
            <p:nvSpPr>
              <p:cNvPr id="40" name="CustomShape 8"/>
              <p:cNvSpPr/>
              <p:nvPr/>
            </p:nvSpPr>
            <p:spPr>
              <a:xfrm>
                <a:off x="5169600" y="1176120"/>
                <a:ext cx="33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1" strike="noStrike" spc="-1">
                    <a:solidFill>
                      <a:srgbClr val="B84742"/>
                    </a:solidFill>
                    <a:latin typeface="Roboto Condensed"/>
                  </a:rPr>
                  <a:t>3</a:t>
                </a:r>
                <a:endParaRPr lang="en-IN" sz="1800" b="0" strike="noStrike" spc="-1">
                  <a:latin typeface="Arial"/>
                </a:endParaRPr>
              </a:p>
            </p:txBody>
          </p:sp>
        </p:grpSp>
        <p:grpSp>
          <p:nvGrpSpPr>
            <p:cNvPr id="41" name="Group 9"/>
            <p:cNvGrpSpPr/>
            <p:nvPr/>
          </p:nvGrpSpPr>
          <p:grpSpPr>
            <a:xfrm>
              <a:off x="5038661" y="2117040"/>
              <a:ext cx="5844960" cy="2112120"/>
              <a:chOff x="5169600" y="1812240"/>
              <a:chExt cx="5844960" cy="2112120"/>
            </a:xfrm>
          </p:grpSpPr>
          <p:sp>
            <p:nvSpPr>
              <p:cNvPr id="42" name="CustomShape 10"/>
              <p:cNvSpPr/>
              <p:nvPr/>
            </p:nvSpPr>
            <p:spPr>
              <a:xfrm>
                <a:off x="5556600" y="1812240"/>
                <a:ext cx="5457960" cy="2112120"/>
              </a:xfrm>
              <a:prstGeom prst="rect">
                <a:avLst/>
              </a:prstGeom>
              <a:noFill/>
              <a:ln w="22320">
                <a:solidFill>
                  <a:schemeClr val="accent6"/>
                </a:solidFill>
              </a:ln>
            </p:spPr>
            <p:style>
              <a:lnRef idx="2">
                <a:schemeClr val="accent1">
                  <a:shade val="50000"/>
                </a:schemeClr>
              </a:lnRef>
              <a:fillRef idx="1">
                <a:schemeClr val="accent1"/>
              </a:fillRef>
              <a:effectRef idx="0">
                <a:schemeClr val="accent1"/>
              </a:effectRef>
              <a:fontRef idx="minor"/>
            </p:style>
          </p:sp>
          <p:sp>
            <p:nvSpPr>
              <p:cNvPr id="43" name="CustomShape 11"/>
              <p:cNvSpPr/>
              <p:nvPr/>
            </p:nvSpPr>
            <p:spPr>
              <a:xfrm>
                <a:off x="5169600" y="2680200"/>
                <a:ext cx="33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1" strike="noStrike" spc="-1">
                    <a:solidFill>
                      <a:srgbClr val="B84742"/>
                    </a:solidFill>
                    <a:latin typeface="Roboto Condensed"/>
                  </a:rPr>
                  <a:t>1</a:t>
                </a:r>
                <a:endParaRPr lang="en-IN" sz="1800" b="0" strike="noStrike" spc="-1">
                  <a:latin typeface="Arial"/>
                </a:endParaRPr>
              </a:p>
            </p:txBody>
          </p:sp>
        </p:grpSp>
        <p:grpSp>
          <p:nvGrpSpPr>
            <p:cNvPr id="44" name="Group 12"/>
            <p:cNvGrpSpPr/>
            <p:nvPr/>
          </p:nvGrpSpPr>
          <p:grpSpPr>
            <a:xfrm>
              <a:off x="5039381" y="4269480"/>
              <a:ext cx="6928560" cy="1350000"/>
              <a:chOff x="5170320" y="3964680"/>
              <a:chExt cx="6928560" cy="1350000"/>
            </a:xfrm>
          </p:grpSpPr>
          <p:sp>
            <p:nvSpPr>
              <p:cNvPr id="45" name="CustomShape 13"/>
              <p:cNvSpPr/>
              <p:nvPr/>
            </p:nvSpPr>
            <p:spPr>
              <a:xfrm>
                <a:off x="5558400" y="3964680"/>
                <a:ext cx="6540480" cy="1350000"/>
              </a:xfrm>
              <a:prstGeom prst="rect">
                <a:avLst/>
              </a:prstGeom>
              <a:noFill/>
              <a:ln w="22320">
                <a:solidFill>
                  <a:schemeClr val="accent6"/>
                </a:solidFill>
              </a:ln>
            </p:spPr>
            <p:style>
              <a:lnRef idx="2">
                <a:schemeClr val="accent1">
                  <a:shade val="50000"/>
                </a:schemeClr>
              </a:lnRef>
              <a:fillRef idx="1">
                <a:schemeClr val="accent1"/>
              </a:fillRef>
              <a:effectRef idx="0">
                <a:schemeClr val="accent1"/>
              </a:effectRef>
              <a:fontRef idx="minor"/>
            </p:style>
          </p:sp>
          <p:sp>
            <p:nvSpPr>
              <p:cNvPr id="46" name="CustomShape 14"/>
              <p:cNvSpPr/>
              <p:nvPr/>
            </p:nvSpPr>
            <p:spPr>
              <a:xfrm>
                <a:off x="5170320" y="4455360"/>
                <a:ext cx="3380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n-IN" sz="1800" b="1" strike="noStrike" spc="-1">
                    <a:solidFill>
                      <a:srgbClr val="B84742"/>
                    </a:solidFill>
                    <a:latin typeface="Roboto Condensed"/>
                  </a:rPr>
                  <a:t>2</a:t>
                </a:r>
                <a:endParaRPr lang="en-IN" sz="1800" b="0" strike="noStrike" spc="-1">
                  <a:latin typeface="Arial"/>
                </a:endParaRPr>
              </a:p>
            </p:txBody>
          </p:sp>
        </p:grpSp>
      </p:grpSp>
    </p:spTree>
    <p:extLst>
      <p:ext uri="{BB962C8B-B14F-4D97-AF65-F5344CB8AC3E}">
        <p14:creationId xmlns:p14="http://schemas.microsoft.com/office/powerpoint/2010/main" val="8329219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dirty="0">
                <a:solidFill>
                  <a:srgbClr val="373737"/>
                </a:solidFill>
                <a:latin typeface="Roboto Condensed"/>
              </a:rPr>
              <a:t>Arduino </a:t>
            </a:r>
            <a:r>
              <a:rPr lang="en-US" sz="3400" b="1" strike="noStrike" spc="-1" dirty="0" smtClean="0">
                <a:solidFill>
                  <a:srgbClr val="373737"/>
                </a:solidFill>
                <a:latin typeface="Roboto Condensed"/>
              </a:rPr>
              <a:t>IDE - Toolbar</a:t>
            </a:r>
            <a:endParaRPr lang="en-US" sz="3400" b="0" strike="noStrike" spc="-1" dirty="0">
              <a:solidFill>
                <a:srgbClr val="212121"/>
              </a:solidFill>
              <a:latin typeface="Roboto Condensed"/>
            </a:endParaRPr>
          </a:p>
        </p:txBody>
      </p:sp>
      <p:sp>
        <p:nvSpPr>
          <p:cNvPr id="3" name="TextShape 2"/>
          <p:cNvSpPr txBox="1"/>
          <p:nvPr/>
        </p:nvSpPr>
        <p:spPr>
          <a:xfrm>
            <a:off x="145440" y="823680"/>
            <a:ext cx="11896200" cy="5590080"/>
          </a:xfrm>
          <a:prstGeom prst="rect">
            <a:avLst/>
          </a:prstGeom>
          <a:noFill/>
          <a:ln>
            <a:noFill/>
          </a:ln>
        </p:spPr>
        <p:txBody>
          <a:bodyPr/>
          <a:lstStyle/>
          <a:p>
            <a:pPr marL="343260" indent="-342900" algn="just">
              <a:lnSpc>
                <a:spcPct val="90000"/>
              </a:lnSpc>
              <a:spcBef>
                <a:spcPts val="1001"/>
              </a:spcBef>
              <a:buClr>
                <a:srgbClr val="B84742"/>
              </a:buClr>
              <a:buFont typeface="Wingdings" panose="05000000000000000000" pitchFamily="2" charset="2"/>
              <a:buChar char="§"/>
            </a:pPr>
            <a:r>
              <a:rPr lang="en-US" sz="2400" b="0" strike="noStrike" spc="-1" dirty="0">
                <a:solidFill>
                  <a:srgbClr val="212121"/>
                </a:solidFill>
                <a:latin typeface="Roboto Condensed"/>
              </a:rPr>
              <a:t>The functions of buttons in toolbar can be explained as following:</a:t>
            </a:r>
          </a:p>
        </p:txBody>
      </p:sp>
      <p:grpSp>
        <p:nvGrpSpPr>
          <p:cNvPr id="4" name="Group 3"/>
          <p:cNvGrpSpPr/>
          <p:nvPr/>
        </p:nvGrpSpPr>
        <p:grpSpPr>
          <a:xfrm>
            <a:off x="398520" y="1277280"/>
            <a:ext cx="7071120" cy="1123560"/>
            <a:chOff x="398520" y="1277280"/>
            <a:chExt cx="7071120" cy="1123560"/>
          </a:xfrm>
        </p:grpSpPr>
        <p:pic>
          <p:nvPicPr>
            <p:cNvPr id="5" name="Picture 4"/>
            <p:cNvPicPr/>
            <p:nvPr/>
          </p:nvPicPr>
          <p:blipFill>
            <a:blip r:embed="rId2"/>
            <a:stretch/>
          </p:blipFill>
          <p:spPr>
            <a:xfrm>
              <a:off x="539280" y="1277280"/>
              <a:ext cx="6724440" cy="1123560"/>
            </a:xfrm>
            <a:prstGeom prst="rect">
              <a:avLst/>
            </a:prstGeom>
            <a:ln>
              <a:noFill/>
            </a:ln>
          </p:spPr>
        </p:pic>
        <p:sp>
          <p:nvSpPr>
            <p:cNvPr id="6" name="CustomShape 4"/>
            <p:cNvSpPr/>
            <p:nvPr/>
          </p:nvSpPr>
          <p:spPr>
            <a:xfrm>
              <a:off x="398520" y="1786680"/>
              <a:ext cx="7071120" cy="281160"/>
            </a:xfrm>
            <a:prstGeom prst="rect">
              <a:avLst/>
            </a:prstGeom>
            <a:noFill/>
            <a:ln w="22320">
              <a:solidFill>
                <a:schemeClr val="accent6"/>
              </a:solidFill>
            </a:ln>
          </p:spPr>
          <p:style>
            <a:lnRef idx="2">
              <a:schemeClr val="accent1">
                <a:shade val="50000"/>
              </a:schemeClr>
            </a:lnRef>
            <a:fillRef idx="1">
              <a:schemeClr val="accent1"/>
            </a:fillRef>
            <a:effectRef idx="0">
              <a:schemeClr val="accent1"/>
            </a:effectRef>
            <a:fontRef idx="minor"/>
          </p:style>
        </p:sp>
      </p:grpSp>
      <p:grpSp>
        <p:nvGrpSpPr>
          <p:cNvPr id="7" name="Group 5"/>
          <p:cNvGrpSpPr/>
          <p:nvPr/>
        </p:nvGrpSpPr>
        <p:grpSpPr>
          <a:xfrm>
            <a:off x="539280" y="2624400"/>
            <a:ext cx="6442560" cy="639000"/>
            <a:chOff x="539280" y="2624400"/>
            <a:chExt cx="6442560" cy="639000"/>
          </a:xfrm>
        </p:grpSpPr>
        <p:pic>
          <p:nvPicPr>
            <p:cNvPr id="8" name="Picture 31"/>
            <p:cNvPicPr/>
            <p:nvPr/>
          </p:nvPicPr>
          <p:blipFill>
            <a:blip r:embed="rId3"/>
            <a:stretch/>
          </p:blipFill>
          <p:spPr>
            <a:xfrm>
              <a:off x="539280" y="2705760"/>
              <a:ext cx="199800" cy="199800"/>
            </a:xfrm>
            <a:prstGeom prst="rect">
              <a:avLst/>
            </a:prstGeom>
            <a:ln>
              <a:noFill/>
            </a:ln>
          </p:spPr>
        </p:pic>
        <p:sp>
          <p:nvSpPr>
            <p:cNvPr id="9" name="CustomShape 6"/>
            <p:cNvSpPr/>
            <p:nvPr/>
          </p:nvSpPr>
          <p:spPr>
            <a:xfrm>
              <a:off x="886320" y="2624400"/>
              <a:ext cx="60955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212121"/>
                  </a:solidFill>
                  <a:latin typeface="Roboto Condensed"/>
                </a:rPr>
                <a:t>Verify</a:t>
              </a:r>
              <a:endParaRPr lang="en-IN" sz="1800" b="0" strike="noStrike" spc="-1">
                <a:latin typeface="Arial"/>
              </a:endParaRPr>
            </a:p>
            <a:p>
              <a:pPr>
                <a:lnSpc>
                  <a:spcPct val="100000"/>
                </a:lnSpc>
              </a:pPr>
              <a:r>
                <a:rPr lang="en-IN" sz="1800" b="0" strike="noStrike" spc="-1">
                  <a:solidFill>
                    <a:srgbClr val="212121"/>
                  </a:solidFill>
                  <a:latin typeface="Roboto Condensed"/>
                </a:rPr>
                <a:t>Checks your code for errors compiling it.</a:t>
              </a:r>
              <a:endParaRPr lang="en-IN" sz="1800" b="0" strike="noStrike" spc="-1">
                <a:latin typeface="Arial"/>
              </a:endParaRPr>
            </a:p>
          </p:txBody>
        </p:sp>
      </p:grpSp>
      <p:grpSp>
        <p:nvGrpSpPr>
          <p:cNvPr id="10" name="Group 7"/>
          <p:cNvGrpSpPr/>
          <p:nvPr/>
        </p:nvGrpSpPr>
        <p:grpSpPr>
          <a:xfrm>
            <a:off x="6488280" y="2621160"/>
            <a:ext cx="5539320" cy="1461240"/>
            <a:chOff x="6488280" y="2621160"/>
            <a:chExt cx="5539320" cy="1461240"/>
          </a:xfrm>
        </p:grpSpPr>
        <p:pic>
          <p:nvPicPr>
            <p:cNvPr id="11" name="Picture 35"/>
            <p:cNvPicPr/>
            <p:nvPr/>
          </p:nvPicPr>
          <p:blipFill>
            <a:blip r:embed="rId4"/>
            <a:stretch/>
          </p:blipFill>
          <p:spPr>
            <a:xfrm>
              <a:off x="6488280" y="2699640"/>
              <a:ext cx="199800" cy="199800"/>
            </a:xfrm>
            <a:prstGeom prst="rect">
              <a:avLst/>
            </a:prstGeom>
            <a:ln>
              <a:noFill/>
            </a:ln>
          </p:spPr>
        </p:pic>
        <p:sp>
          <p:nvSpPr>
            <p:cNvPr id="12" name="CustomShape 8"/>
            <p:cNvSpPr/>
            <p:nvPr/>
          </p:nvSpPr>
          <p:spPr>
            <a:xfrm>
              <a:off x="6949440" y="2621160"/>
              <a:ext cx="5078160" cy="146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800" b="0" strike="noStrike" spc="-1" dirty="0">
                  <a:solidFill>
                    <a:srgbClr val="212121"/>
                  </a:solidFill>
                  <a:latin typeface="Roboto Condensed"/>
                </a:rPr>
                <a:t>Open</a:t>
              </a:r>
              <a:endParaRPr lang="en-IN" sz="1800" b="0" strike="noStrike" spc="-1" dirty="0">
                <a:latin typeface="Arial"/>
              </a:endParaRPr>
            </a:p>
            <a:p>
              <a:pPr algn="just">
                <a:lnSpc>
                  <a:spcPct val="100000"/>
                </a:lnSpc>
              </a:pPr>
              <a:r>
                <a:rPr lang="en-IN" sz="1800" b="0" strike="noStrike" spc="-1" dirty="0">
                  <a:solidFill>
                    <a:srgbClr val="212121"/>
                  </a:solidFill>
                  <a:latin typeface="Roboto Condensed"/>
                </a:rPr>
                <a:t>Presents a menu of all the sketches in your sketchbook. Clicking one will open it within the current window overwriting its content.</a:t>
              </a:r>
              <a:endParaRPr lang="en-IN" sz="1800" b="0" strike="noStrike" spc="-1" dirty="0">
                <a:latin typeface="Arial"/>
              </a:endParaRPr>
            </a:p>
          </p:txBody>
        </p:sp>
      </p:grpSp>
      <p:grpSp>
        <p:nvGrpSpPr>
          <p:cNvPr id="13" name="Group 9"/>
          <p:cNvGrpSpPr/>
          <p:nvPr/>
        </p:nvGrpSpPr>
        <p:grpSpPr>
          <a:xfrm>
            <a:off x="6488280" y="3950280"/>
            <a:ext cx="6556680" cy="639000"/>
            <a:chOff x="6488280" y="3950280"/>
            <a:chExt cx="6556680" cy="639000"/>
          </a:xfrm>
        </p:grpSpPr>
        <p:pic>
          <p:nvPicPr>
            <p:cNvPr id="14" name="Picture 36"/>
            <p:cNvPicPr/>
            <p:nvPr/>
          </p:nvPicPr>
          <p:blipFill>
            <a:blip r:embed="rId5"/>
            <a:stretch/>
          </p:blipFill>
          <p:spPr>
            <a:xfrm>
              <a:off x="6488280" y="4041000"/>
              <a:ext cx="199800" cy="199800"/>
            </a:xfrm>
            <a:prstGeom prst="rect">
              <a:avLst/>
            </a:prstGeom>
            <a:ln>
              <a:noFill/>
            </a:ln>
          </p:spPr>
        </p:pic>
        <p:sp>
          <p:nvSpPr>
            <p:cNvPr id="15" name="CustomShape 10"/>
            <p:cNvSpPr/>
            <p:nvPr/>
          </p:nvSpPr>
          <p:spPr>
            <a:xfrm>
              <a:off x="6949440" y="3950280"/>
              <a:ext cx="60955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800" b="0" strike="noStrike" spc="-1">
                  <a:solidFill>
                    <a:srgbClr val="212121"/>
                  </a:solidFill>
                  <a:latin typeface="Roboto Condensed"/>
                </a:rPr>
                <a:t>Save</a:t>
              </a:r>
              <a:endParaRPr lang="en-IN" sz="1800" b="0" strike="noStrike" spc="-1">
                <a:latin typeface="Arial"/>
              </a:endParaRPr>
            </a:p>
            <a:p>
              <a:pPr algn="just">
                <a:lnSpc>
                  <a:spcPct val="100000"/>
                </a:lnSpc>
              </a:pPr>
              <a:r>
                <a:rPr lang="en-IN" sz="1800" b="0" strike="noStrike" spc="-1">
                  <a:solidFill>
                    <a:srgbClr val="212121"/>
                  </a:solidFill>
                  <a:latin typeface="Roboto Condensed"/>
                </a:rPr>
                <a:t>Saves your sketch.</a:t>
              </a:r>
              <a:endParaRPr lang="en-IN" sz="1800" b="0" strike="noStrike" spc="-1">
                <a:latin typeface="Arial"/>
              </a:endParaRPr>
            </a:p>
          </p:txBody>
        </p:sp>
      </p:grpSp>
      <p:grpSp>
        <p:nvGrpSpPr>
          <p:cNvPr id="16" name="Group 11"/>
          <p:cNvGrpSpPr/>
          <p:nvPr/>
        </p:nvGrpSpPr>
        <p:grpSpPr>
          <a:xfrm>
            <a:off x="539280" y="4833000"/>
            <a:ext cx="6442560" cy="639000"/>
            <a:chOff x="539280" y="4833000"/>
            <a:chExt cx="6442560" cy="639000"/>
          </a:xfrm>
        </p:grpSpPr>
        <p:pic>
          <p:nvPicPr>
            <p:cNvPr id="17" name="Picture 34"/>
            <p:cNvPicPr/>
            <p:nvPr/>
          </p:nvPicPr>
          <p:blipFill>
            <a:blip r:embed="rId6"/>
            <a:stretch/>
          </p:blipFill>
          <p:spPr>
            <a:xfrm>
              <a:off x="539280" y="4901040"/>
              <a:ext cx="199800" cy="199800"/>
            </a:xfrm>
            <a:prstGeom prst="rect">
              <a:avLst/>
            </a:prstGeom>
            <a:ln>
              <a:noFill/>
            </a:ln>
          </p:spPr>
        </p:pic>
        <p:sp>
          <p:nvSpPr>
            <p:cNvPr id="18" name="CustomShape 12"/>
            <p:cNvSpPr/>
            <p:nvPr/>
          </p:nvSpPr>
          <p:spPr>
            <a:xfrm>
              <a:off x="886320" y="4833000"/>
              <a:ext cx="60955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212121"/>
                  </a:solidFill>
                  <a:latin typeface="Roboto Condensed"/>
                </a:rPr>
                <a:t>New</a:t>
              </a:r>
              <a:endParaRPr lang="en-IN" sz="1800" b="0" strike="noStrike" spc="-1">
                <a:latin typeface="Arial"/>
              </a:endParaRPr>
            </a:p>
            <a:p>
              <a:pPr>
                <a:lnSpc>
                  <a:spcPct val="100000"/>
                </a:lnSpc>
              </a:pPr>
              <a:r>
                <a:rPr lang="en-IN" sz="1800" b="0" strike="noStrike" spc="-1">
                  <a:solidFill>
                    <a:srgbClr val="212121"/>
                  </a:solidFill>
                  <a:latin typeface="Roboto Condensed"/>
                </a:rPr>
                <a:t>Creates a new sketch.</a:t>
              </a:r>
              <a:endParaRPr lang="en-IN" sz="1800" b="0" strike="noStrike" spc="-1">
                <a:latin typeface="Arial"/>
              </a:endParaRPr>
            </a:p>
          </p:txBody>
        </p:sp>
      </p:grpSp>
      <p:grpSp>
        <p:nvGrpSpPr>
          <p:cNvPr id="19" name="Group 13"/>
          <p:cNvGrpSpPr/>
          <p:nvPr/>
        </p:nvGrpSpPr>
        <p:grpSpPr>
          <a:xfrm>
            <a:off x="6490440" y="4833000"/>
            <a:ext cx="6554520" cy="639000"/>
            <a:chOff x="6490440" y="4833000"/>
            <a:chExt cx="6554520" cy="639000"/>
          </a:xfrm>
        </p:grpSpPr>
        <p:pic>
          <p:nvPicPr>
            <p:cNvPr id="20" name="Picture 37"/>
            <p:cNvPicPr/>
            <p:nvPr/>
          </p:nvPicPr>
          <p:blipFill>
            <a:blip r:embed="rId7"/>
            <a:stretch/>
          </p:blipFill>
          <p:spPr>
            <a:xfrm>
              <a:off x="6490440" y="4901040"/>
              <a:ext cx="199800" cy="199800"/>
            </a:xfrm>
            <a:prstGeom prst="rect">
              <a:avLst/>
            </a:prstGeom>
            <a:ln>
              <a:noFill/>
            </a:ln>
          </p:spPr>
        </p:pic>
        <p:sp>
          <p:nvSpPr>
            <p:cNvPr id="21" name="CustomShape 14"/>
            <p:cNvSpPr/>
            <p:nvPr/>
          </p:nvSpPr>
          <p:spPr>
            <a:xfrm>
              <a:off x="6949440" y="4833000"/>
              <a:ext cx="609552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n-IN" sz="1800" b="0" strike="noStrike" spc="-1">
                  <a:solidFill>
                    <a:srgbClr val="212121"/>
                  </a:solidFill>
                  <a:latin typeface="Roboto Condensed"/>
                </a:rPr>
                <a:t>Serial Monitor </a:t>
              </a:r>
              <a:endParaRPr lang="en-IN" sz="1800" b="0" strike="noStrike" spc="-1">
                <a:latin typeface="Arial"/>
              </a:endParaRPr>
            </a:p>
            <a:p>
              <a:pPr algn="just">
                <a:lnSpc>
                  <a:spcPct val="100000"/>
                </a:lnSpc>
              </a:pPr>
              <a:r>
                <a:rPr lang="en-IN" sz="1800" b="0" strike="noStrike" spc="-1">
                  <a:solidFill>
                    <a:srgbClr val="212121"/>
                  </a:solidFill>
                  <a:latin typeface="Roboto Condensed"/>
                </a:rPr>
                <a:t>Opens the serial monitor.</a:t>
              </a:r>
              <a:endParaRPr lang="en-IN" sz="1800" b="0" strike="noStrike" spc="-1">
                <a:latin typeface="Arial"/>
              </a:endParaRPr>
            </a:p>
          </p:txBody>
        </p:sp>
      </p:grpSp>
      <p:grpSp>
        <p:nvGrpSpPr>
          <p:cNvPr id="22" name="Group 15"/>
          <p:cNvGrpSpPr/>
          <p:nvPr/>
        </p:nvGrpSpPr>
        <p:grpSpPr>
          <a:xfrm>
            <a:off x="539280" y="3950280"/>
            <a:ext cx="5946840" cy="912600"/>
            <a:chOff x="539280" y="3950280"/>
            <a:chExt cx="5946840" cy="912600"/>
          </a:xfrm>
        </p:grpSpPr>
        <p:pic>
          <p:nvPicPr>
            <p:cNvPr id="23" name="Picture 33"/>
            <p:cNvPicPr/>
            <p:nvPr/>
          </p:nvPicPr>
          <p:blipFill>
            <a:blip r:embed="rId8"/>
            <a:stretch/>
          </p:blipFill>
          <p:spPr>
            <a:xfrm>
              <a:off x="539280" y="4041000"/>
              <a:ext cx="199800" cy="199800"/>
            </a:xfrm>
            <a:prstGeom prst="rect">
              <a:avLst/>
            </a:prstGeom>
            <a:ln>
              <a:noFill/>
            </a:ln>
          </p:spPr>
        </p:pic>
        <p:sp>
          <p:nvSpPr>
            <p:cNvPr id="24" name="CustomShape 16"/>
            <p:cNvSpPr/>
            <p:nvPr/>
          </p:nvSpPr>
          <p:spPr>
            <a:xfrm>
              <a:off x="853560" y="3950280"/>
              <a:ext cx="5632560" cy="912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1800" b="0" strike="noStrike" spc="-1">
                  <a:solidFill>
                    <a:srgbClr val="212121"/>
                  </a:solidFill>
                  <a:latin typeface="Roboto Condensed"/>
                </a:rPr>
                <a:t>Upload</a:t>
              </a:r>
              <a:endParaRPr lang="en-IN" sz="1800" b="0" strike="noStrike" spc="-1">
                <a:latin typeface="Arial"/>
              </a:endParaRPr>
            </a:p>
            <a:p>
              <a:pPr>
                <a:lnSpc>
                  <a:spcPct val="100000"/>
                </a:lnSpc>
              </a:pPr>
              <a:r>
                <a:rPr lang="en-IN" sz="1800" b="0" strike="noStrike" spc="-1">
                  <a:solidFill>
                    <a:srgbClr val="212121"/>
                  </a:solidFill>
                  <a:latin typeface="Roboto Condensed"/>
                </a:rPr>
                <a:t>Compiles your code and uploads it to the configured board. </a:t>
              </a:r>
              <a:endParaRPr lang="en-IN" sz="1800" b="0" strike="noStrike" spc="-1">
                <a:latin typeface="Arial"/>
              </a:endParaRPr>
            </a:p>
          </p:txBody>
        </p:sp>
      </p:grpSp>
    </p:spTree>
    <p:extLst>
      <p:ext uri="{BB962C8B-B14F-4D97-AF65-F5344CB8AC3E}">
        <p14:creationId xmlns:p14="http://schemas.microsoft.com/office/powerpoint/2010/main" val="83334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additive="repl">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additive="repl">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additive="repl">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additive="repl">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additive="repl">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additive="repl">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additive="repl">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additive="repl">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Compiling the Code</a:t>
            </a:r>
            <a:endParaRPr lang="en-US" sz="3400" b="0" strike="noStrike" spc="-1">
              <a:solidFill>
                <a:srgbClr val="212121"/>
              </a:solidFill>
              <a:latin typeface="Roboto Condensed"/>
            </a:endParaRPr>
          </a:p>
        </p:txBody>
      </p:sp>
      <p:sp>
        <p:nvSpPr>
          <p:cNvPr id="343" name="TextShape 2"/>
          <p:cNvSpPr txBox="1"/>
          <p:nvPr/>
        </p:nvSpPr>
        <p:spPr>
          <a:xfrm>
            <a:off x="0" y="736920"/>
            <a:ext cx="5218512" cy="5590080"/>
          </a:xfrm>
          <a:prstGeom prst="rect">
            <a:avLst/>
          </a:prstGeom>
          <a:noFill/>
          <a:ln>
            <a:noFill/>
          </a:ln>
        </p:spPr>
        <p:txBody>
          <a:bodyPr/>
          <a:lstStyle/>
          <a:p>
            <a:pPr marL="457560" indent="-457200" algn="just">
              <a:lnSpc>
                <a:spcPct val="90000"/>
              </a:lnSpc>
              <a:spcBef>
                <a:spcPts val="1001"/>
              </a:spcBef>
              <a:buClr>
                <a:srgbClr val="B84742"/>
              </a:buClr>
              <a:buFont typeface="Wingdings" panose="05000000000000000000" pitchFamily="2" charset="2"/>
              <a:buChar char="§"/>
            </a:pPr>
            <a:r>
              <a:rPr lang="en-US" sz="2800" dirty="0"/>
              <a:t>To compile a code in Arduino click on the “Verify” button in menu bar.</a:t>
            </a:r>
          </a:p>
          <a:p>
            <a:pPr marL="457560" indent="-457200" algn="just">
              <a:lnSpc>
                <a:spcPct val="90000"/>
              </a:lnSpc>
              <a:spcBef>
                <a:spcPts val="1001"/>
              </a:spcBef>
              <a:buClr>
                <a:srgbClr val="B84742"/>
              </a:buClr>
              <a:buFont typeface="Wingdings" panose="05000000000000000000" pitchFamily="2" charset="2"/>
              <a:buChar char="§"/>
            </a:pPr>
            <a:r>
              <a:rPr lang="en-US" sz="2800" dirty="0"/>
              <a:t>While compiling the code, a message “Compiling sketch” is shown with its progress in the status bar.</a:t>
            </a:r>
          </a:p>
          <a:p>
            <a:pPr marL="457560" indent="-457200" algn="just">
              <a:lnSpc>
                <a:spcPct val="90000"/>
              </a:lnSpc>
              <a:spcBef>
                <a:spcPts val="1001"/>
              </a:spcBef>
              <a:buClr>
                <a:srgbClr val="B84742"/>
              </a:buClr>
              <a:buFont typeface="Wingdings" panose="05000000000000000000" pitchFamily="2" charset="2"/>
              <a:buChar char="§"/>
            </a:pPr>
            <a:r>
              <a:rPr lang="en-US" sz="2800" dirty="0"/>
              <a:t>If there is no error in the code, the message “Done compiling” is displayed in the status bar.</a:t>
            </a:r>
          </a:p>
          <a:p>
            <a:pPr marL="360" algn="just">
              <a:lnSpc>
                <a:spcPct val="90000"/>
              </a:lnSpc>
              <a:spcBef>
                <a:spcPts val="1001"/>
              </a:spcBef>
              <a:buClr>
                <a:srgbClr val="B84742"/>
              </a:buClr>
            </a:pPr>
            <a:endParaRPr lang="en-US" sz="2400" b="0" strike="noStrike" spc="-1" dirty="0">
              <a:solidFill>
                <a:srgbClr val="212121"/>
              </a:solidFill>
              <a:latin typeface="Roboto Condensed"/>
            </a:endParaRPr>
          </a:p>
        </p:txBody>
      </p:sp>
      <p:grpSp>
        <p:nvGrpSpPr>
          <p:cNvPr id="2" name="Group 1"/>
          <p:cNvGrpSpPr/>
          <p:nvPr/>
        </p:nvGrpSpPr>
        <p:grpSpPr>
          <a:xfrm>
            <a:off x="5314992" y="761400"/>
            <a:ext cx="6724800" cy="5591520"/>
            <a:chOff x="5357880" y="859680"/>
            <a:chExt cx="6724800" cy="5591520"/>
          </a:xfrm>
        </p:grpSpPr>
        <p:grpSp>
          <p:nvGrpSpPr>
            <p:cNvPr id="344" name="Group 3"/>
            <p:cNvGrpSpPr/>
            <p:nvPr/>
          </p:nvGrpSpPr>
          <p:grpSpPr>
            <a:xfrm>
              <a:off x="5367600" y="859680"/>
              <a:ext cx="6705360" cy="1104480"/>
              <a:chOff x="5367600" y="859680"/>
              <a:chExt cx="6705360" cy="1104480"/>
            </a:xfrm>
          </p:grpSpPr>
          <p:pic>
            <p:nvPicPr>
              <p:cNvPr id="345" name="Picture 23"/>
              <p:cNvPicPr/>
              <p:nvPr/>
            </p:nvPicPr>
            <p:blipFill>
              <a:blip r:embed="rId2"/>
              <a:stretch/>
            </p:blipFill>
            <p:spPr>
              <a:xfrm>
                <a:off x="5367600" y="859680"/>
                <a:ext cx="6705360" cy="1104480"/>
              </a:xfrm>
              <a:prstGeom prst="rect">
                <a:avLst/>
              </a:prstGeom>
              <a:ln>
                <a:noFill/>
              </a:ln>
            </p:spPr>
          </p:pic>
          <p:sp>
            <p:nvSpPr>
              <p:cNvPr id="346" name="CustomShape 4"/>
              <p:cNvSpPr/>
              <p:nvPr/>
            </p:nvSpPr>
            <p:spPr>
              <a:xfrm>
                <a:off x="5429520" y="1320120"/>
                <a:ext cx="426960" cy="345600"/>
              </a:xfrm>
              <a:prstGeom prst="rect">
                <a:avLst/>
              </a:prstGeom>
              <a:noFill/>
              <a:ln w="22320"/>
            </p:spPr>
            <p:style>
              <a:lnRef idx="2">
                <a:schemeClr val="accent6"/>
              </a:lnRef>
              <a:fillRef idx="1">
                <a:schemeClr val="lt1"/>
              </a:fillRef>
              <a:effectRef idx="0">
                <a:schemeClr val="accent6"/>
              </a:effectRef>
              <a:fontRef idx="minor"/>
            </p:style>
          </p:sp>
        </p:grpSp>
        <p:grpSp>
          <p:nvGrpSpPr>
            <p:cNvPr id="347" name="Group 5"/>
            <p:cNvGrpSpPr/>
            <p:nvPr/>
          </p:nvGrpSpPr>
          <p:grpSpPr>
            <a:xfrm>
              <a:off x="5357880" y="1964520"/>
              <a:ext cx="6711480" cy="1466640"/>
              <a:chOff x="5357880" y="1964520"/>
              <a:chExt cx="6711480" cy="1466640"/>
            </a:xfrm>
          </p:grpSpPr>
          <p:pic>
            <p:nvPicPr>
              <p:cNvPr id="348" name="Picture 24"/>
              <p:cNvPicPr/>
              <p:nvPr/>
            </p:nvPicPr>
            <p:blipFill>
              <a:blip r:embed="rId3"/>
              <a:srcRect l="493" r="348"/>
              <a:stretch/>
            </p:blipFill>
            <p:spPr>
              <a:xfrm>
                <a:off x="5357880" y="1964520"/>
                <a:ext cx="6711480" cy="1466640"/>
              </a:xfrm>
              <a:prstGeom prst="rect">
                <a:avLst/>
              </a:prstGeom>
              <a:ln>
                <a:noFill/>
              </a:ln>
            </p:spPr>
          </p:pic>
          <p:sp>
            <p:nvSpPr>
              <p:cNvPr id="349" name="CustomShape 6"/>
              <p:cNvSpPr/>
              <p:nvPr/>
            </p:nvSpPr>
            <p:spPr>
              <a:xfrm>
                <a:off x="5425920" y="1980720"/>
                <a:ext cx="1102320" cy="345600"/>
              </a:xfrm>
              <a:prstGeom prst="rect">
                <a:avLst/>
              </a:prstGeom>
              <a:noFill/>
              <a:ln w="22320"/>
            </p:spPr>
            <p:style>
              <a:lnRef idx="2">
                <a:schemeClr val="accent6"/>
              </a:lnRef>
              <a:fillRef idx="1">
                <a:schemeClr val="lt1"/>
              </a:fillRef>
              <a:effectRef idx="0">
                <a:schemeClr val="accent6"/>
              </a:effectRef>
              <a:fontRef idx="minor"/>
            </p:style>
          </p:sp>
          <p:sp>
            <p:nvSpPr>
              <p:cNvPr id="350" name="CustomShape 7"/>
              <p:cNvSpPr/>
              <p:nvPr/>
            </p:nvSpPr>
            <p:spPr>
              <a:xfrm>
                <a:off x="10280160" y="1977480"/>
                <a:ext cx="1683000" cy="345600"/>
              </a:xfrm>
              <a:prstGeom prst="rect">
                <a:avLst/>
              </a:prstGeom>
              <a:noFill/>
              <a:ln w="22320"/>
            </p:spPr>
            <p:style>
              <a:lnRef idx="2">
                <a:schemeClr val="accent6"/>
              </a:lnRef>
              <a:fillRef idx="1">
                <a:schemeClr val="lt1"/>
              </a:fillRef>
              <a:effectRef idx="0">
                <a:schemeClr val="accent6"/>
              </a:effectRef>
              <a:fontRef idx="minor"/>
            </p:style>
          </p:sp>
        </p:grpSp>
        <p:pic>
          <p:nvPicPr>
            <p:cNvPr id="351" name="Picture 27"/>
            <p:cNvPicPr/>
            <p:nvPr/>
          </p:nvPicPr>
          <p:blipFill>
            <a:blip r:embed="rId4"/>
            <a:stretch/>
          </p:blipFill>
          <p:spPr>
            <a:xfrm>
              <a:off x="5361480" y="2858400"/>
              <a:ext cx="6711480" cy="1444680"/>
            </a:xfrm>
            <a:prstGeom prst="rect">
              <a:avLst/>
            </a:prstGeom>
            <a:ln>
              <a:noFill/>
            </a:ln>
          </p:spPr>
        </p:pic>
        <p:pic>
          <p:nvPicPr>
            <p:cNvPr id="352" name="Picture 28"/>
            <p:cNvPicPr/>
            <p:nvPr/>
          </p:nvPicPr>
          <p:blipFill>
            <a:blip r:embed="rId5"/>
            <a:stretch/>
          </p:blipFill>
          <p:spPr>
            <a:xfrm>
              <a:off x="5367960" y="3889440"/>
              <a:ext cx="6714720" cy="2561760"/>
            </a:xfrm>
            <a:prstGeom prst="rect">
              <a:avLst/>
            </a:prstGeom>
            <a:ln>
              <a:noFill/>
            </a:ln>
          </p:spPr>
        </p:pic>
      </p:grpSp>
    </p:spTree>
    <p:extLst>
      <p:ext uri="{BB962C8B-B14F-4D97-AF65-F5344CB8AC3E}">
        <p14:creationId xmlns:p14="http://schemas.microsoft.com/office/powerpoint/2010/main" val="3457053032"/>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fill="hold" nodeType="clickEffect">
                                  <p:stCondLst>
                                    <p:cond delay="0"/>
                                  </p:stCondLst>
                                  <p:childTnLst>
                                    <p:set>
                                      <p:cBhvr>
                                        <p:cTn id="10" dur="1" fill="hold">
                                          <p:stCondLst>
                                            <p:cond delay="0"/>
                                          </p:stCondLst>
                                        </p:cTn>
                                        <p:tgtEl>
                                          <p:spTgt spid="343">
                                            <p:txEl>
                                              <p:pRg st="0" end="0"/>
                                            </p:txEl>
                                          </p:spTgt>
                                        </p:tgtEl>
                                        <p:attrNameLst>
                                          <p:attrName>style.visibility</p:attrName>
                                        </p:attrNameLst>
                                      </p:cBhvr>
                                      <p:to>
                                        <p:strVal val="visible"/>
                                      </p:to>
                                    </p:set>
                                    <p:animEffect transition="in" filter="fade">
                                      <p:cBhvr additive="repl">
                                        <p:cTn id="11" dur="500"/>
                                        <p:tgtEl>
                                          <p:spTgt spid="34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nodeType="clickEffect">
                                  <p:stCondLst>
                                    <p:cond delay="0"/>
                                  </p:stCondLst>
                                  <p:childTnLst>
                                    <p:set>
                                      <p:cBhvr>
                                        <p:cTn id="15" dur="1" fill="hold">
                                          <p:stCondLst>
                                            <p:cond delay="0"/>
                                          </p:stCondLst>
                                        </p:cTn>
                                        <p:tgtEl>
                                          <p:spTgt spid="343">
                                            <p:txEl>
                                              <p:pRg st="1" end="1"/>
                                            </p:txEl>
                                          </p:spTgt>
                                        </p:tgtEl>
                                        <p:attrNameLst>
                                          <p:attrName>style.visibility</p:attrName>
                                        </p:attrNameLst>
                                      </p:cBhvr>
                                      <p:to>
                                        <p:strVal val="visible"/>
                                      </p:to>
                                    </p:set>
                                    <p:animEffect transition="in" filter="fade">
                                      <p:cBhvr additive="repl">
                                        <p:cTn id="16" dur="500"/>
                                        <p:tgtEl>
                                          <p:spTgt spid="34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fill="hold" nodeType="clickEffect">
                                  <p:stCondLst>
                                    <p:cond delay="0"/>
                                  </p:stCondLst>
                                  <p:childTnLst>
                                    <p:set>
                                      <p:cBhvr>
                                        <p:cTn id="20" dur="1" fill="hold">
                                          <p:stCondLst>
                                            <p:cond delay="0"/>
                                          </p:stCondLst>
                                        </p:cTn>
                                        <p:tgtEl>
                                          <p:spTgt spid="343">
                                            <p:txEl>
                                              <p:pRg st="2" end="2"/>
                                            </p:txEl>
                                          </p:spTgt>
                                        </p:tgtEl>
                                        <p:attrNameLst>
                                          <p:attrName>style.visibility</p:attrName>
                                        </p:attrNameLst>
                                      </p:cBhvr>
                                      <p:to>
                                        <p:strVal val="visible"/>
                                      </p:to>
                                    </p:set>
                                    <p:animEffect transition="in" filter="fade">
                                      <p:cBhvr additive="repl">
                                        <p:cTn id="21" dur="500"/>
                                        <p:tgtEl>
                                          <p:spTgt spid="3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Upload the first code in Arduino Hardware</a:t>
            </a:r>
            <a:endParaRPr lang="en-US" sz="3400" b="0" strike="noStrike" spc="-1">
              <a:solidFill>
                <a:srgbClr val="212121"/>
              </a:solidFill>
              <a:latin typeface="Roboto Condensed"/>
            </a:endParaRPr>
          </a:p>
        </p:txBody>
      </p:sp>
      <p:sp>
        <p:nvSpPr>
          <p:cNvPr id="354" name="TextShape 2"/>
          <p:cNvSpPr txBox="1"/>
          <p:nvPr/>
        </p:nvSpPr>
        <p:spPr>
          <a:xfrm>
            <a:off x="0" y="736920"/>
            <a:ext cx="5261040" cy="5590080"/>
          </a:xfrm>
          <a:prstGeom prst="rect">
            <a:avLst/>
          </a:prstGeom>
          <a:noFill/>
          <a:ln>
            <a:noFill/>
          </a:ln>
        </p:spPr>
        <p:txBody>
          <a:bodyPr/>
          <a:lstStyle/>
          <a:p>
            <a:pPr marL="457560" indent="-457200" algn="just">
              <a:lnSpc>
                <a:spcPct val="90000"/>
              </a:lnSpc>
              <a:spcBef>
                <a:spcPts val="1001"/>
              </a:spcBef>
              <a:buClr>
                <a:srgbClr val="B84742"/>
              </a:buClr>
              <a:buFont typeface="Wingdings" panose="05000000000000000000" pitchFamily="2" charset="2"/>
              <a:buChar char="§"/>
            </a:pPr>
            <a:r>
              <a:rPr lang="en-US" sz="2400" dirty="0"/>
              <a:t>Select the proper board type: </a:t>
            </a:r>
          </a:p>
          <a:p>
            <a:pPr marL="914760" lvl="1" indent="-457200" algn="just">
              <a:lnSpc>
                <a:spcPct val="90000"/>
              </a:lnSpc>
              <a:spcBef>
                <a:spcPts val="1001"/>
              </a:spcBef>
              <a:buClr>
                <a:srgbClr val="B84742"/>
              </a:buClr>
              <a:buFont typeface="Wingdings" panose="05000000000000000000" pitchFamily="2" charset="2"/>
              <a:buChar char="§"/>
            </a:pPr>
            <a:r>
              <a:rPr lang="en-US" sz="2400" dirty="0"/>
              <a:t>First, we need to select the appropriate board type in which we need to upload the program. </a:t>
            </a:r>
          </a:p>
          <a:p>
            <a:pPr marL="457560" indent="-457200" algn="just">
              <a:lnSpc>
                <a:spcPct val="90000"/>
              </a:lnSpc>
              <a:spcBef>
                <a:spcPts val="1001"/>
              </a:spcBef>
              <a:buClr>
                <a:srgbClr val="B84742"/>
              </a:buClr>
              <a:buFont typeface="Wingdings" panose="05000000000000000000" pitchFamily="2" charset="2"/>
              <a:buChar char="§"/>
            </a:pPr>
            <a:r>
              <a:rPr lang="en-US" sz="2400" dirty="0"/>
              <a:t>Go to Tools &gt; Board menu and select the board which is used as the hardware.</a:t>
            </a:r>
          </a:p>
          <a:p>
            <a:pPr marL="457560" indent="-457200" algn="just">
              <a:lnSpc>
                <a:spcPct val="90000"/>
              </a:lnSpc>
              <a:spcBef>
                <a:spcPts val="1001"/>
              </a:spcBef>
              <a:buClr>
                <a:srgbClr val="B84742"/>
              </a:buClr>
              <a:buFont typeface="Wingdings" panose="05000000000000000000" pitchFamily="2" charset="2"/>
              <a:buChar char="§"/>
            </a:pPr>
            <a:r>
              <a:rPr lang="en-US" sz="2400" dirty="0"/>
              <a:t>Select port: Select the serial device of the board from the Tools &gt; Port menu.</a:t>
            </a:r>
          </a:p>
          <a:p>
            <a:pPr marL="457560" indent="-457200" algn="just">
              <a:lnSpc>
                <a:spcPct val="90000"/>
              </a:lnSpc>
              <a:spcBef>
                <a:spcPts val="1001"/>
              </a:spcBef>
              <a:buClr>
                <a:srgbClr val="B84742"/>
              </a:buClr>
              <a:buFont typeface="Wingdings" panose="05000000000000000000" pitchFamily="2" charset="2"/>
              <a:buChar char="§"/>
            </a:pPr>
            <a:r>
              <a:rPr lang="en-US" sz="2400" dirty="0"/>
              <a:t>This is likely to be COM3 or higher (COM1 and COM2 are usually reserved for hardware serial ports).</a:t>
            </a:r>
          </a:p>
        </p:txBody>
      </p:sp>
      <p:pic>
        <p:nvPicPr>
          <p:cNvPr id="355" name="Picture 20"/>
          <p:cNvPicPr/>
          <p:nvPr/>
        </p:nvPicPr>
        <p:blipFill>
          <a:blip r:embed="rId2"/>
          <a:stretch/>
        </p:blipFill>
        <p:spPr>
          <a:xfrm>
            <a:off x="5364360" y="744120"/>
            <a:ext cx="6714720" cy="3352320"/>
          </a:xfrm>
          <a:prstGeom prst="rect">
            <a:avLst/>
          </a:prstGeom>
          <a:ln>
            <a:noFill/>
          </a:ln>
        </p:spPr>
      </p:pic>
      <p:pic>
        <p:nvPicPr>
          <p:cNvPr id="356" name="Picture 21"/>
          <p:cNvPicPr/>
          <p:nvPr/>
        </p:nvPicPr>
        <p:blipFill>
          <a:blip r:embed="rId3"/>
          <a:stretch/>
        </p:blipFill>
        <p:spPr>
          <a:xfrm>
            <a:off x="5364360" y="2916689"/>
            <a:ext cx="6714720" cy="3257280"/>
          </a:xfrm>
          <a:prstGeom prst="rect">
            <a:avLst/>
          </a:prstGeom>
          <a:ln>
            <a:noFill/>
          </a:ln>
        </p:spPr>
      </p:pic>
      <p:grpSp>
        <p:nvGrpSpPr>
          <p:cNvPr id="357" name="Group 3"/>
          <p:cNvGrpSpPr/>
          <p:nvPr/>
        </p:nvGrpSpPr>
        <p:grpSpPr>
          <a:xfrm>
            <a:off x="5364360" y="5529717"/>
            <a:ext cx="6711480" cy="1032120"/>
            <a:chOff x="5367600" y="5525280"/>
            <a:chExt cx="6711480" cy="1032120"/>
          </a:xfrm>
        </p:grpSpPr>
        <p:pic>
          <p:nvPicPr>
            <p:cNvPr id="358" name="Picture 22"/>
            <p:cNvPicPr/>
            <p:nvPr/>
          </p:nvPicPr>
          <p:blipFill>
            <a:blip r:embed="rId4"/>
            <a:srcRect l="670" t="1921" b="8315"/>
            <a:stretch/>
          </p:blipFill>
          <p:spPr>
            <a:xfrm>
              <a:off x="5367600" y="5525280"/>
              <a:ext cx="6711480" cy="1032120"/>
            </a:xfrm>
            <a:prstGeom prst="rect">
              <a:avLst/>
            </a:prstGeom>
            <a:ln>
              <a:noFill/>
            </a:ln>
          </p:spPr>
        </p:pic>
        <p:sp>
          <p:nvSpPr>
            <p:cNvPr id="359" name="CustomShape 4"/>
            <p:cNvSpPr/>
            <p:nvPr/>
          </p:nvSpPr>
          <p:spPr>
            <a:xfrm>
              <a:off x="5630400" y="5997240"/>
              <a:ext cx="441720" cy="345600"/>
            </a:xfrm>
            <a:prstGeom prst="rect">
              <a:avLst/>
            </a:prstGeom>
            <a:noFill/>
            <a:ln w="22320"/>
          </p:spPr>
          <p:style>
            <a:lnRef idx="2">
              <a:schemeClr val="accent6"/>
            </a:lnRef>
            <a:fillRef idx="1">
              <a:schemeClr val="lt1"/>
            </a:fillRef>
            <a:effectRef idx="0">
              <a:schemeClr val="accent6"/>
            </a:effectRef>
            <a:fontRef idx="minor"/>
          </p:style>
        </p:sp>
      </p:grpSp>
    </p:spTree>
    <p:extLst>
      <p:ext uri="{BB962C8B-B14F-4D97-AF65-F5344CB8AC3E}">
        <p14:creationId xmlns:p14="http://schemas.microsoft.com/office/powerpoint/2010/main" val="341458891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additive="repl">
                                        <p:cTn id="7" dur="5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54">
                                            <p:txEl>
                                              <p:pRg st="0" end="0"/>
                                            </p:txEl>
                                          </p:spTgt>
                                        </p:tgtEl>
                                        <p:attrNameLst>
                                          <p:attrName>style.visibility</p:attrName>
                                        </p:attrNameLst>
                                      </p:cBhvr>
                                      <p:to>
                                        <p:strVal val="visible"/>
                                      </p:to>
                                    </p:set>
                                    <p:animEffect transition="in" filter="fade">
                                      <p:cBhvr additive="repl">
                                        <p:cTn id="12" dur="500"/>
                                        <p:tgtEl>
                                          <p:spTgt spid="3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354">
                                            <p:txEl>
                                              <p:pRg st="1" end="1"/>
                                            </p:txEl>
                                          </p:spTgt>
                                        </p:tgtEl>
                                        <p:attrNameLst>
                                          <p:attrName>style.visibility</p:attrName>
                                        </p:attrNameLst>
                                      </p:cBhvr>
                                      <p:to>
                                        <p:strVal val="visible"/>
                                      </p:to>
                                    </p:set>
                                    <p:animEffect transition="in" filter="fade">
                                      <p:cBhvr additive="repl">
                                        <p:cTn id="17" dur="500"/>
                                        <p:tgtEl>
                                          <p:spTgt spid="35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354">
                                            <p:txEl>
                                              <p:pRg st="2" end="2"/>
                                            </p:txEl>
                                          </p:spTgt>
                                        </p:tgtEl>
                                        <p:attrNameLst>
                                          <p:attrName>style.visibility</p:attrName>
                                        </p:attrNameLst>
                                      </p:cBhvr>
                                      <p:to>
                                        <p:strVal val="visible"/>
                                      </p:to>
                                    </p:set>
                                    <p:animEffect transition="in" filter="fade">
                                      <p:cBhvr additive="repl">
                                        <p:cTn id="22" dur="500"/>
                                        <p:tgtEl>
                                          <p:spTgt spid="35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354">
                                            <p:txEl>
                                              <p:pRg st="3" end="3"/>
                                            </p:txEl>
                                          </p:spTgt>
                                        </p:tgtEl>
                                        <p:attrNameLst>
                                          <p:attrName>style.visibility</p:attrName>
                                        </p:attrNameLst>
                                      </p:cBhvr>
                                      <p:to>
                                        <p:strVal val="visible"/>
                                      </p:to>
                                    </p:set>
                                    <p:animEffect transition="in" filter="fade">
                                      <p:cBhvr additive="repl">
                                        <p:cTn id="27" dur="500"/>
                                        <p:tgtEl>
                                          <p:spTgt spid="35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356"/>
                                        </p:tgtEl>
                                        <p:attrNameLst>
                                          <p:attrName>style.visibility</p:attrName>
                                        </p:attrNameLst>
                                      </p:cBhvr>
                                      <p:to>
                                        <p:strVal val="visible"/>
                                      </p:to>
                                    </p:set>
                                    <p:animEffect transition="in" filter="fade">
                                      <p:cBhvr additive="repl">
                                        <p:cTn id="32" dur="500"/>
                                        <p:tgtEl>
                                          <p:spTgt spid="3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354">
                                            <p:txEl>
                                              <p:pRg st="4" end="4"/>
                                            </p:txEl>
                                          </p:spTgt>
                                        </p:tgtEl>
                                        <p:attrNameLst>
                                          <p:attrName>style.visibility</p:attrName>
                                        </p:attrNameLst>
                                      </p:cBhvr>
                                      <p:to>
                                        <p:strVal val="visible"/>
                                      </p:to>
                                    </p:set>
                                    <p:animEffect transition="in" filter="fade">
                                      <p:cBhvr additive="repl">
                                        <p:cTn id="37" dur="500"/>
                                        <p:tgtEl>
                                          <p:spTgt spid="35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357"/>
                                        </p:tgtEl>
                                        <p:attrNameLst>
                                          <p:attrName>style.visibility</p:attrName>
                                        </p:attrNameLst>
                                      </p:cBhvr>
                                      <p:to>
                                        <p:strVal val="visible"/>
                                      </p:to>
                                    </p:set>
                                    <p:animEffect transition="in" filter="fade">
                                      <p:cBhvr additive="repl">
                                        <p:cTn id="42" dur="500"/>
                                        <p:tgtEl>
                                          <p:spTgt spid="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M2M : Machine To Machine</a:t>
            </a:r>
          </a:p>
        </p:txBody>
      </p:sp>
      <p:sp>
        <p:nvSpPr>
          <p:cNvPr id="3" name="Content Placeholder 2"/>
          <p:cNvSpPr>
            <a:spLocks noGrp="1"/>
          </p:cNvSpPr>
          <p:nvPr>
            <p:ph idx="1"/>
          </p:nvPr>
        </p:nvSpPr>
        <p:spPr/>
        <p:txBody>
          <a:bodyPr/>
          <a:lstStyle/>
          <a:p>
            <a:r>
              <a:rPr lang="en-GB" dirty="0"/>
              <a:t>Machine-to-Machine, describes a communication method in which two or more machines interact via </a:t>
            </a:r>
            <a:r>
              <a:rPr lang="en-GB" dirty="0">
                <a:solidFill>
                  <a:srgbClr val="C00000"/>
                </a:solidFill>
              </a:rPr>
              <a:t>wireless or wired </a:t>
            </a:r>
            <a:r>
              <a:rPr lang="en-GB" dirty="0"/>
              <a:t>connections </a:t>
            </a:r>
            <a:r>
              <a:rPr lang="en-GB" dirty="0">
                <a:solidFill>
                  <a:srgbClr val="C00000"/>
                </a:solidFill>
              </a:rPr>
              <a:t>without human </a:t>
            </a:r>
            <a:r>
              <a:rPr lang="en-GB" dirty="0" smtClean="0">
                <a:solidFill>
                  <a:srgbClr val="C00000"/>
                </a:solidFill>
              </a:rPr>
              <a:t>intervention.</a:t>
            </a:r>
            <a:r>
              <a:rPr lang="en-GB" dirty="0"/>
              <a:t> </a:t>
            </a:r>
            <a:r>
              <a:rPr lang="en-GB" dirty="0" smtClean="0"/>
              <a:t>It refers </a:t>
            </a:r>
            <a:r>
              <a:rPr lang="en-GB" dirty="0"/>
              <a:t>to the </a:t>
            </a:r>
            <a:r>
              <a:rPr lang="en-GB" dirty="0">
                <a:solidFill>
                  <a:srgbClr val="C00000"/>
                </a:solidFill>
              </a:rPr>
              <a:t>direct communication between devices.</a:t>
            </a:r>
          </a:p>
          <a:p>
            <a:r>
              <a:rPr lang="en-GB" dirty="0" smtClean="0"/>
              <a:t>M2M </a:t>
            </a:r>
            <a:r>
              <a:rPr lang="en-GB" dirty="0"/>
              <a:t>is another mode of creating connection between </a:t>
            </a:r>
            <a:r>
              <a:rPr lang="en-GB" dirty="0" smtClean="0"/>
              <a:t>machines to </a:t>
            </a:r>
            <a:r>
              <a:rPr lang="en-GB" dirty="0"/>
              <a:t>transfer information and data from one machine to another </a:t>
            </a:r>
            <a:r>
              <a:rPr lang="en-GB" dirty="0" smtClean="0"/>
              <a:t>machine.</a:t>
            </a:r>
          </a:p>
          <a:p>
            <a:r>
              <a:rPr lang="en-GB" dirty="0" smtClean="0"/>
              <a:t>M2M </a:t>
            </a:r>
            <a:r>
              <a:rPr lang="en-GB" dirty="0"/>
              <a:t>uses Point-to-Point connection method. It has varied use nowadays</a:t>
            </a:r>
            <a:r>
              <a:rPr lang="en-GB" dirty="0" smtClean="0"/>
              <a:t>.</a:t>
            </a:r>
          </a:p>
          <a:p>
            <a:r>
              <a:rPr lang="en-US" dirty="0" smtClean="0"/>
              <a:t>M2M </a:t>
            </a:r>
            <a:r>
              <a:rPr lang="en-US" dirty="0"/>
              <a:t>is an technology that helps the devices to connect between devices without using internet.  </a:t>
            </a:r>
            <a:endParaRPr lang="en-GB" dirty="0" smtClean="0">
              <a:solidFill>
                <a:srgbClr val="C00000"/>
              </a:solidFill>
            </a:endParaRPr>
          </a:p>
          <a:p>
            <a:r>
              <a:rPr lang="en-US" b="1" dirty="0" smtClean="0"/>
              <a:t>M2M</a:t>
            </a:r>
            <a:r>
              <a:rPr lang="en-US" dirty="0" smtClean="0"/>
              <a:t> is only subset of IoT . </a:t>
            </a:r>
            <a:endParaRPr lang="en-IN" dirty="0">
              <a:solidFill>
                <a:srgbClr val="C00000"/>
              </a:solidFill>
            </a:endParaRPr>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3418114" y="4179915"/>
            <a:ext cx="5355772" cy="2286794"/>
          </a:xfrm>
          <a:prstGeom prst="rect">
            <a:avLst/>
          </a:prstGeom>
        </p:spPr>
      </p:pic>
    </p:spTree>
    <p:extLst>
      <p:ext uri="{BB962C8B-B14F-4D97-AF65-F5344CB8AC3E}">
        <p14:creationId xmlns:p14="http://schemas.microsoft.com/office/powerpoint/2010/main" val="182316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TextShape 1"/>
          <p:cNvSpPr txBox="1"/>
          <p:nvPr/>
        </p:nvSpPr>
        <p:spPr>
          <a:xfrm>
            <a:off x="0" y="0"/>
            <a:ext cx="12191760" cy="711000"/>
          </a:xfrm>
          <a:prstGeom prst="rect">
            <a:avLst/>
          </a:prstGeom>
          <a:solidFill>
            <a:srgbClr val="C0C0C0">
              <a:alpha val="50000"/>
            </a:srgbClr>
          </a:solidFill>
          <a:ln>
            <a:noFill/>
          </a:ln>
        </p:spPr>
        <p:txBody>
          <a:bodyPr lIns="216000" tIns="108000" rIns="216000" bIns="108000" anchor="ctr"/>
          <a:lstStyle/>
          <a:p>
            <a:pPr>
              <a:lnSpc>
                <a:spcPct val="90000"/>
              </a:lnSpc>
            </a:pPr>
            <a:r>
              <a:rPr lang="en-US" sz="3400" b="1" strike="noStrike" spc="-1">
                <a:solidFill>
                  <a:srgbClr val="373737"/>
                </a:solidFill>
                <a:latin typeface="Roboto Condensed"/>
              </a:rPr>
              <a:t>Upload the first code in Arduino Hardware</a:t>
            </a:r>
            <a:endParaRPr lang="en-US" sz="3400" b="0" strike="noStrike" spc="-1">
              <a:solidFill>
                <a:srgbClr val="212121"/>
              </a:solidFill>
              <a:latin typeface="Roboto Condensed"/>
            </a:endParaRPr>
          </a:p>
        </p:txBody>
      </p:sp>
      <p:sp>
        <p:nvSpPr>
          <p:cNvPr id="361" name="TextShape 2"/>
          <p:cNvSpPr txBox="1"/>
          <p:nvPr/>
        </p:nvSpPr>
        <p:spPr>
          <a:xfrm>
            <a:off x="0" y="736920"/>
            <a:ext cx="11978640" cy="5590080"/>
          </a:xfrm>
          <a:prstGeom prst="rect">
            <a:avLst/>
          </a:prstGeom>
          <a:noFill/>
          <a:ln>
            <a:noFill/>
          </a:ln>
        </p:spPr>
        <p:txBody>
          <a:bodyPr/>
          <a:lstStyle/>
          <a:p>
            <a:pPr marL="457560" indent="-457200" algn="just">
              <a:lnSpc>
                <a:spcPct val="90000"/>
              </a:lnSpc>
              <a:spcBef>
                <a:spcPts val="1001"/>
              </a:spcBef>
              <a:buClr>
                <a:srgbClr val="B84742"/>
              </a:buClr>
              <a:buFont typeface="Wingdings" panose="05000000000000000000" pitchFamily="2" charset="2"/>
              <a:buChar char="§"/>
            </a:pPr>
            <a:r>
              <a:rPr lang="en-US" sz="2800" dirty="0"/>
              <a:t>While uploading process, TX and RX LED will be flashing.</a:t>
            </a:r>
          </a:p>
          <a:p>
            <a:pPr marL="457560" indent="-457200" algn="just">
              <a:lnSpc>
                <a:spcPct val="90000"/>
              </a:lnSpc>
              <a:spcBef>
                <a:spcPts val="1001"/>
              </a:spcBef>
              <a:buClr>
                <a:srgbClr val="B84742"/>
              </a:buClr>
              <a:buFont typeface="Wingdings" panose="05000000000000000000" pitchFamily="2" charset="2"/>
              <a:buChar char="§"/>
            </a:pPr>
            <a:r>
              <a:rPr lang="en-US" sz="2800" dirty="0"/>
              <a:t>If uploading is done successfully, it will show a message “Done uploading” in the status bar.</a:t>
            </a:r>
          </a:p>
          <a:p>
            <a:pPr marL="457560" indent="-457200" algn="just">
              <a:lnSpc>
                <a:spcPct val="90000"/>
              </a:lnSpc>
              <a:spcBef>
                <a:spcPts val="1001"/>
              </a:spcBef>
              <a:buClr>
                <a:srgbClr val="B84742"/>
              </a:buClr>
              <a:buFont typeface="Wingdings" panose="05000000000000000000" pitchFamily="2" charset="2"/>
              <a:buChar char="§"/>
            </a:pPr>
            <a:r>
              <a:rPr lang="en-US" sz="2800" dirty="0"/>
              <a:t>Once the program is uploaded, the built-in LED of the Arduino board will flash with one second delay. </a:t>
            </a:r>
          </a:p>
        </p:txBody>
      </p:sp>
      <p:grpSp>
        <p:nvGrpSpPr>
          <p:cNvPr id="362" name="Group 3"/>
          <p:cNvGrpSpPr/>
          <p:nvPr/>
        </p:nvGrpSpPr>
        <p:grpSpPr>
          <a:xfrm>
            <a:off x="6988139" y="3082077"/>
            <a:ext cx="4736232" cy="3006216"/>
            <a:chOff x="5482080" y="2547720"/>
            <a:chExt cx="6711480" cy="3779280"/>
          </a:xfrm>
        </p:grpSpPr>
        <p:pic>
          <p:nvPicPr>
            <p:cNvPr id="363" name="Picture 7"/>
            <p:cNvPicPr/>
            <p:nvPr/>
          </p:nvPicPr>
          <p:blipFill>
            <a:blip r:embed="rId2"/>
            <a:stretch/>
          </p:blipFill>
          <p:spPr>
            <a:xfrm>
              <a:off x="5482080" y="2547720"/>
              <a:ext cx="6711480" cy="3779280"/>
            </a:xfrm>
            <a:prstGeom prst="rect">
              <a:avLst/>
            </a:prstGeom>
            <a:ln>
              <a:noFill/>
            </a:ln>
          </p:spPr>
        </p:pic>
        <p:sp>
          <p:nvSpPr>
            <p:cNvPr id="364" name="CustomShape 4"/>
            <p:cNvSpPr/>
            <p:nvPr/>
          </p:nvSpPr>
          <p:spPr>
            <a:xfrm>
              <a:off x="8532360" y="4555080"/>
              <a:ext cx="441720" cy="345600"/>
            </a:xfrm>
            <a:prstGeom prst="rect">
              <a:avLst/>
            </a:prstGeom>
            <a:noFill/>
            <a:ln w="22320"/>
          </p:spPr>
          <p:style>
            <a:lnRef idx="2">
              <a:schemeClr val="accent6"/>
            </a:lnRef>
            <a:fillRef idx="1">
              <a:schemeClr val="lt1"/>
            </a:fillRef>
            <a:effectRef idx="0">
              <a:schemeClr val="accent6"/>
            </a:effectRef>
            <a:fontRef idx="minor"/>
          </p:style>
        </p:sp>
      </p:grpSp>
      <p:pic>
        <p:nvPicPr>
          <p:cNvPr id="365" name="Picture 9"/>
          <p:cNvPicPr/>
          <p:nvPr/>
        </p:nvPicPr>
        <p:blipFill>
          <a:blip r:embed="rId3"/>
          <a:stretch/>
        </p:blipFill>
        <p:spPr>
          <a:xfrm>
            <a:off x="273419" y="3147345"/>
            <a:ext cx="6714720" cy="1437840"/>
          </a:xfrm>
          <a:prstGeom prst="rect">
            <a:avLst/>
          </a:prstGeom>
          <a:ln>
            <a:noFill/>
          </a:ln>
        </p:spPr>
      </p:pic>
    </p:spTree>
    <p:extLst>
      <p:ext uri="{BB962C8B-B14F-4D97-AF65-F5344CB8AC3E}">
        <p14:creationId xmlns:p14="http://schemas.microsoft.com/office/powerpoint/2010/main" val="1615488325"/>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61">
                                            <p:txEl>
                                              <p:pRg st="0" end="0"/>
                                            </p:txEl>
                                          </p:spTgt>
                                        </p:tgtEl>
                                        <p:attrNameLst>
                                          <p:attrName>style.visibility</p:attrName>
                                        </p:attrNameLst>
                                      </p:cBhvr>
                                      <p:to>
                                        <p:strVal val="visible"/>
                                      </p:to>
                                    </p:set>
                                    <p:animEffect transition="in" filter="fade">
                                      <p:cBhvr additive="repl">
                                        <p:cTn id="7" dur="500"/>
                                        <p:tgtEl>
                                          <p:spTgt spid="3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61">
                                            <p:txEl>
                                              <p:pRg st="1" end="1"/>
                                            </p:txEl>
                                          </p:spTgt>
                                        </p:tgtEl>
                                        <p:attrNameLst>
                                          <p:attrName>style.visibility</p:attrName>
                                        </p:attrNameLst>
                                      </p:cBhvr>
                                      <p:to>
                                        <p:strVal val="visible"/>
                                      </p:to>
                                    </p:set>
                                    <p:animEffect transition="in" filter="fade">
                                      <p:cBhvr additive="repl">
                                        <p:cTn id="12" dur="500"/>
                                        <p:tgtEl>
                                          <p:spTgt spid="3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animEffect transition="in" filter="fade">
                                      <p:cBhvr additive="repl">
                                        <p:cTn id="17" dur="500"/>
                                        <p:tgtEl>
                                          <p:spTgt spid="3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361">
                                            <p:txEl>
                                              <p:pRg st="2" end="2"/>
                                            </p:txEl>
                                          </p:spTgt>
                                        </p:tgtEl>
                                        <p:attrNameLst>
                                          <p:attrName>style.visibility</p:attrName>
                                        </p:attrNameLst>
                                      </p:cBhvr>
                                      <p:to>
                                        <p:strVal val="visible"/>
                                      </p:to>
                                    </p:set>
                                    <p:animEffect transition="in" filter="fade">
                                      <p:cBhvr additive="repl">
                                        <p:cTn id="22" dur="500"/>
                                        <p:tgtEl>
                                          <p:spTgt spid="36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362"/>
                                        </p:tgtEl>
                                        <p:attrNameLst>
                                          <p:attrName>style.visibility</p:attrName>
                                        </p:attrNameLst>
                                      </p:cBhvr>
                                      <p:to>
                                        <p:strVal val="visible"/>
                                      </p:to>
                                    </p:set>
                                    <p:animEffect transition="in" filter="fade">
                                      <p:cBhvr additive="repl">
                                        <p:cTn id="27"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Coding Structure</a:t>
            </a:r>
          </a:p>
        </p:txBody>
      </p:sp>
      <p:sp>
        <p:nvSpPr>
          <p:cNvPr id="4" name="Rectangle 3"/>
          <p:cNvSpPr/>
          <p:nvPr/>
        </p:nvSpPr>
        <p:spPr>
          <a:xfrm>
            <a:off x="493486" y="1315667"/>
            <a:ext cx="9521371" cy="4401205"/>
          </a:xfrm>
          <a:prstGeom prst="rect">
            <a:avLst/>
          </a:prstGeom>
        </p:spPr>
        <p:txBody>
          <a:bodyPr wrap="square">
            <a:spAutoFit/>
          </a:bodyPr>
          <a:lstStyle/>
          <a:p>
            <a:r>
              <a:rPr lang="en-IN" sz="2800" dirty="0">
                <a:solidFill>
                  <a:srgbClr val="0000EF"/>
                </a:solidFill>
                <a:latin typeface="Consolas" panose="020B0609020204030204" pitchFamily="49" charset="0"/>
              </a:rPr>
              <a:t>void</a:t>
            </a:r>
            <a:r>
              <a:rPr lang="en-IN" sz="2800" dirty="0">
                <a:solidFill>
                  <a:srgbClr val="A8C5FF"/>
                </a:solidFill>
                <a:latin typeface="Consolas" panose="020B0609020204030204" pitchFamily="49" charset="0"/>
              </a:rPr>
              <a:t> </a:t>
            </a:r>
            <a:r>
              <a:rPr lang="en-IN" sz="2800" dirty="0">
                <a:solidFill>
                  <a:srgbClr val="000000"/>
                </a:solidFill>
                <a:latin typeface="Consolas" panose="020B0609020204030204" pitchFamily="49" charset="0"/>
              </a:rPr>
              <a:t>setup</a:t>
            </a:r>
            <a:r>
              <a:rPr lang="en-IN" sz="2800" b="1" dirty="0">
                <a:solidFill>
                  <a:srgbClr val="000000"/>
                </a:solidFill>
                <a:latin typeface="Consolas" panose="020B0609020204030204" pitchFamily="49" charset="0"/>
              </a:rPr>
              <a:t>()</a:t>
            </a:r>
            <a:r>
              <a:rPr lang="en-IN" sz="2800" dirty="0">
                <a:solidFill>
                  <a:srgbClr val="A8C5FF"/>
                </a:solidFill>
                <a:latin typeface="Consolas" panose="020B0609020204030204" pitchFamily="49" charset="0"/>
              </a:rPr>
              <a:t> </a:t>
            </a:r>
            <a:r>
              <a:rPr lang="en-IN" sz="2800" b="1" dirty="0">
                <a:solidFill>
                  <a:srgbClr val="000000"/>
                </a:solidFill>
                <a:latin typeface="Consolas" panose="020B0609020204030204" pitchFamily="49" charset="0"/>
              </a:rPr>
              <a:t>{</a:t>
            </a:r>
            <a:endParaRPr lang="en-IN" sz="2800" dirty="0">
              <a:solidFill>
                <a:srgbClr val="A8C5FF"/>
              </a:solidFill>
              <a:latin typeface="Consolas" panose="020B0609020204030204" pitchFamily="49" charset="0"/>
            </a:endParaRPr>
          </a:p>
          <a:p>
            <a:r>
              <a:rPr lang="en-GB" sz="2800" dirty="0">
                <a:solidFill>
                  <a:srgbClr val="A8C5FF"/>
                </a:solidFill>
                <a:latin typeface="Consolas" panose="020B0609020204030204" pitchFamily="49" charset="0"/>
              </a:rPr>
              <a:t>  </a:t>
            </a:r>
            <a:r>
              <a:rPr lang="en-GB" sz="2800" dirty="0">
                <a:solidFill>
                  <a:srgbClr val="007F00"/>
                </a:solidFill>
                <a:latin typeface="Consolas" panose="020B0609020204030204" pitchFamily="49" charset="0"/>
              </a:rPr>
              <a:t>// put your setup code here, to run once:</a:t>
            </a:r>
          </a:p>
          <a:p>
            <a:endParaRPr lang="en-IN" sz="2800" dirty="0">
              <a:solidFill>
                <a:srgbClr val="A8C5FF"/>
              </a:solidFill>
              <a:latin typeface="Consolas" panose="020B0609020204030204" pitchFamily="49" charset="0"/>
            </a:endParaRPr>
          </a:p>
          <a:p>
            <a:r>
              <a:rPr lang="en-IN" sz="2800" b="1" dirty="0">
                <a:solidFill>
                  <a:srgbClr val="000000"/>
                </a:solidFill>
                <a:latin typeface="Consolas" panose="020B0609020204030204" pitchFamily="49" charset="0"/>
              </a:rPr>
              <a:t>}</a:t>
            </a:r>
            <a:endParaRPr lang="en-IN" sz="2800" dirty="0">
              <a:solidFill>
                <a:srgbClr val="A8C5FF"/>
              </a:solidFill>
              <a:latin typeface="Consolas" panose="020B0609020204030204" pitchFamily="49" charset="0"/>
            </a:endParaRPr>
          </a:p>
          <a:p>
            <a:endParaRPr lang="en-IN" sz="2800" dirty="0">
              <a:solidFill>
                <a:srgbClr val="A8C5FF"/>
              </a:solidFill>
              <a:latin typeface="Consolas" panose="020B0609020204030204" pitchFamily="49" charset="0"/>
            </a:endParaRPr>
          </a:p>
          <a:p>
            <a:r>
              <a:rPr lang="en-IN" sz="2800" dirty="0">
                <a:solidFill>
                  <a:srgbClr val="0000EF"/>
                </a:solidFill>
                <a:latin typeface="Consolas" panose="020B0609020204030204" pitchFamily="49" charset="0"/>
              </a:rPr>
              <a:t>void</a:t>
            </a:r>
            <a:r>
              <a:rPr lang="en-IN" sz="2800" dirty="0">
                <a:solidFill>
                  <a:srgbClr val="A8C5FF"/>
                </a:solidFill>
                <a:latin typeface="Consolas" panose="020B0609020204030204" pitchFamily="49" charset="0"/>
              </a:rPr>
              <a:t> </a:t>
            </a:r>
            <a:r>
              <a:rPr lang="en-IN" sz="2800" dirty="0">
                <a:solidFill>
                  <a:srgbClr val="000000"/>
                </a:solidFill>
                <a:latin typeface="Consolas" panose="020B0609020204030204" pitchFamily="49" charset="0"/>
              </a:rPr>
              <a:t>loop</a:t>
            </a:r>
            <a:r>
              <a:rPr lang="en-IN" sz="2800" b="1" dirty="0">
                <a:solidFill>
                  <a:srgbClr val="000000"/>
                </a:solidFill>
                <a:latin typeface="Consolas" panose="020B0609020204030204" pitchFamily="49" charset="0"/>
              </a:rPr>
              <a:t>()</a:t>
            </a:r>
            <a:r>
              <a:rPr lang="en-IN" sz="2800" dirty="0">
                <a:solidFill>
                  <a:srgbClr val="A8C5FF"/>
                </a:solidFill>
                <a:latin typeface="Consolas" panose="020B0609020204030204" pitchFamily="49" charset="0"/>
              </a:rPr>
              <a:t> </a:t>
            </a:r>
            <a:r>
              <a:rPr lang="en-IN" sz="2800" b="1" dirty="0">
                <a:solidFill>
                  <a:srgbClr val="000000"/>
                </a:solidFill>
                <a:latin typeface="Consolas" panose="020B0609020204030204" pitchFamily="49" charset="0"/>
              </a:rPr>
              <a:t>{</a:t>
            </a:r>
            <a:endParaRPr lang="en-IN" sz="2800" dirty="0">
              <a:solidFill>
                <a:srgbClr val="A8C5FF"/>
              </a:solidFill>
              <a:latin typeface="Consolas" panose="020B0609020204030204" pitchFamily="49" charset="0"/>
            </a:endParaRPr>
          </a:p>
          <a:p>
            <a:r>
              <a:rPr lang="en-GB" sz="2800" dirty="0">
                <a:solidFill>
                  <a:srgbClr val="A8C5FF"/>
                </a:solidFill>
                <a:latin typeface="Consolas" panose="020B0609020204030204" pitchFamily="49" charset="0"/>
              </a:rPr>
              <a:t>  </a:t>
            </a:r>
            <a:r>
              <a:rPr lang="en-GB" sz="2800" dirty="0">
                <a:solidFill>
                  <a:srgbClr val="007F00"/>
                </a:solidFill>
                <a:latin typeface="Consolas" panose="020B0609020204030204" pitchFamily="49" charset="0"/>
              </a:rPr>
              <a:t>// put your main code here, to run repeatedly:</a:t>
            </a:r>
          </a:p>
          <a:p>
            <a:endParaRPr lang="en-IN" sz="2800" dirty="0">
              <a:solidFill>
                <a:srgbClr val="A8C5FF"/>
              </a:solidFill>
              <a:latin typeface="Consolas" panose="020B0609020204030204" pitchFamily="49" charset="0"/>
            </a:endParaRPr>
          </a:p>
          <a:p>
            <a:r>
              <a:rPr lang="en-IN" sz="2800" b="1" dirty="0">
                <a:solidFill>
                  <a:srgbClr val="000000"/>
                </a:solidFill>
                <a:latin typeface="Consolas" panose="020B0609020204030204" pitchFamily="49" charset="0"/>
              </a:rPr>
              <a:t>}</a:t>
            </a:r>
            <a:endParaRPr lang="en-IN" sz="2800" dirty="0">
              <a:solidFill>
                <a:srgbClr val="A8C5FF"/>
              </a:solidFill>
              <a:latin typeface="Consolas" panose="020B0609020204030204" pitchFamily="49" charset="0"/>
            </a:endParaRPr>
          </a:p>
        </p:txBody>
      </p:sp>
    </p:spTree>
    <p:extLst>
      <p:ext uri="{BB962C8B-B14F-4D97-AF65-F5344CB8AC3E}">
        <p14:creationId xmlns:p14="http://schemas.microsoft.com/office/powerpoint/2010/main" val="24505897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Coding Structure</a:t>
            </a:r>
          </a:p>
        </p:txBody>
      </p:sp>
      <p:sp>
        <p:nvSpPr>
          <p:cNvPr id="3" name="Content Placeholder 2"/>
          <p:cNvSpPr>
            <a:spLocks noGrp="1"/>
          </p:cNvSpPr>
          <p:nvPr>
            <p:ph idx="1"/>
          </p:nvPr>
        </p:nvSpPr>
        <p:spPr/>
        <p:txBody>
          <a:bodyPr/>
          <a:lstStyle/>
          <a:p>
            <a:r>
              <a:rPr lang="en-US" b="1" i="1" dirty="0">
                <a:solidFill>
                  <a:srgbClr val="C00000"/>
                </a:solidFill>
                <a:latin typeface="+mj-lt"/>
                <a:cs typeface="Times New Roman" panose="02020603050405020304" pitchFamily="18" charset="0"/>
              </a:rPr>
              <a:t>setup()</a:t>
            </a:r>
            <a:r>
              <a:rPr lang="en-US" b="1" dirty="0">
                <a:solidFill>
                  <a:srgbClr val="C00000"/>
                </a:solidFill>
                <a:latin typeface="+mj-lt"/>
                <a:cs typeface="Times New Roman" panose="02020603050405020304" pitchFamily="18" charset="0"/>
              </a:rPr>
              <a:t> function</a:t>
            </a:r>
          </a:p>
          <a:p>
            <a:pPr marL="677863">
              <a:buFont typeface="Arial" panose="020B0604020202020204" pitchFamily="34" charset="0"/>
              <a:buChar char="•"/>
            </a:pPr>
            <a:r>
              <a:rPr lang="en-US" dirty="0"/>
              <a:t>Called only once, when Board starts. </a:t>
            </a:r>
          </a:p>
          <a:p>
            <a:pPr marL="677863">
              <a:buFont typeface="Arial" panose="020B0604020202020204" pitchFamily="34" charset="0"/>
              <a:buChar char="•"/>
            </a:pPr>
            <a:r>
              <a:rPr lang="en-US" dirty="0"/>
              <a:t>To initialize variables, pin modes, start using libraries, etc.</a:t>
            </a:r>
          </a:p>
          <a:p>
            <a:pPr marL="677863">
              <a:buFont typeface="Arial" panose="020B0604020202020204" pitchFamily="34" charset="0"/>
              <a:buChar char="•"/>
            </a:pPr>
            <a:r>
              <a:rPr lang="en-US" dirty="0"/>
              <a:t>It is called only when the Arduino is powered on or reset.</a:t>
            </a:r>
          </a:p>
          <a:p>
            <a:r>
              <a:rPr lang="en-US" b="1" i="1" dirty="0">
                <a:solidFill>
                  <a:srgbClr val="C00000"/>
                </a:solidFill>
                <a:latin typeface="+mj-lt"/>
                <a:cs typeface="Times New Roman" panose="02020603050405020304" pitchFamily="18" charset="0"/>
              </a:rPr>
              <a:t>loop()</a:t>
            </a:r>
            <a:r>
              <a:rPr lang="en-US" b="1" dirty="0">
                <a:solidFill>
                  <a:srgbClr val="C00000"/>
                </a:solidFill>
                <a:latin typeface="+mj-lt"/>
                <a:cs typeface="Times New Roman" panose="02020603050405020304" pitchFamily="18" charset="0"/>
              </a:rPr>
              <a:t> function </a:t>
            </a:r>
          </a:p>
          <a:p>
            <a:pPr marL="677863">
              <a:buFont typeface="Arial" panose="020B0604020202020204" pitchFamily="34" charset="0"/>
              <a:buChar char="•"/>
            </a:pPr>
            <a:r>
              <a:rPr lang="en-US" dirty="0"/>
              <a:t>The loop functions runs continuously till the device is powered off. </a:t>
            </a:r>
          </a:p>
          <a:p>
            <a:pPr marL="677863">
              <a:buFont typeface="Arial" panose="020B0604020202020204" pitchFamily="34" charset="0"/>
              <a:buChar char="•"/>
            </a:pPr>
            <a:r>
              <a:rPr lang="en-US" dirty="0"/>
              <a:t>The main logic of the code goes here. </a:t>
            </a:r>
          </a:p>
          <a:p>
            <a:pPr marL="1222375" lvl="1">
              <a:buFont typeface="Arial" panose="020B0604020202020204" pitchFamily="34" charset="0"/>
              <a:buChar char="•"/>
            </a:pPr>
            <a:r>
              <a:rPr lang="en-US" sz="2400" dirty="0"/>
              <a:t>Similar to while (1) for micro-controller programming.</a:t>
            </a:r>
          </a:p>
          <a:p>
            <a:pPr marL="677863">
              <a:buFont typeface="Arial" panose="020B0604020202020204" pitchFamily="34" charset="0"/>
              <a:buChar char="•"/>
            </a:pPr>
            <a:r>
              <a:rPr lang="en-US" dirty="0"/>
              <a:t>Code in the loop() section of the sketch is used to actively control the Arduino board.</a:t>
            </a:r>
          </a:p>
          <a:p>
            <a:r>
              <a:rPr lang="en-US" b="1" i="1" dirty="0">
                <a:solidFill>
                  <a:srgbClr val="C00000"/>
                </a:solidFill>
                <a:cs typeface="Times New Roman" panose="02020603050405020304" pitchFamily="18" charset="0"/>
              </a:rPr>
              <a:t>Commenting</a:t>
            </a:r>
          </a:p>
          <a:p>
            <a:pPr marL="677863">
              <a:buFont typeface="Arial" panose="020B0604020202020204" pitchFamily="34" charset="0"/>
              <a:buChar char="•"/>
            </a:pPr>
            <a:r>
              <a:rPr lang="en-US" dirty="0"/>
              <a:t>Any line that starts with two slashes (//) will not be read by the compiler.</a:t>
            </a:r>
          </a:p>
          <a:p>
            <a:pPr marL="677863">
              <a:buFont typeface="Arial" panose="020B0604020202020204" pitchFamily="34" charset="0"/>
              <a:buChar char="•"/>
            </a:pP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380595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1 : Blink LED : </a:t>
            </a:r>
            <a:r>
              <a:rPr lang="en-US" dirty="0" smtClean="0">
                <a:solidFill>
                  <a:srgbClr val="C00000"/>
                </a:solidFill>
              </a:rPr>
              <a:t>Schematic</a:t>
            </a:r>
            <a:endParaRPr lang="en-US" dirty="0">
              <a:solidFill>
                <a:srgbClr val="C00000"/>
              </a:solidFill>
            </a:endParaRPr>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6598753" y="2835728"/>
            <a:ext cx="4956946" cy="2790371"/>
          </a:xfrm>
        </p:spPr>
      </p:pic>
      <p:pic>
        <p:nvPicPr>
          <p:cNvPr id="6" name="Picture 5"/>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2272" t="17373" r="24545" b="16364"/>
          <a:stretch/>
        </p:blipFill>
        <p:spPr>
          <a:xfrm>
            <a:off x="132664" y="1162958"/>
            <a:ext cx="5673050" cy="4717143"/>
          </a:xfrm>
          <a:prstGeom prst="rect">
            <a:avLst/>
          </a:prstGeom>
        </p:spPr>
      </p:pic>
      <p:pic>
        <p:nvPicPr>
          <p:cNvPr id="7" name="Picture 6"/>
          <p:cNvPicPr>
            <a:picLocks noChangeAspect="1"/>
          </p:cNvPicPr>
          <p:nvPr/>
        </p:nvPicPr>
        <p:blipFill>
          <a:blip r:embed="rId4">
            <a:clrChange>
              <a:clrFrom>
                <a:srgbClr val="FFFFFF"/>
              </a:clrFrom>
              <a:clrTo>
                <a:srgbClr val="FFFFFF">
                  <a:alpha val="0"/>
                </a:srgbClr>
              </a:clrTo>
            </a:clrChange>
          </a:blip>
          <a:stretch>
            <a:fillRect/>
          </a:stretch>
        </p:blipFill>
        <p:spPr>
          <a:xfrm>
            <a:off x="1531094" y="2228576"/>
            <a:ext cx="1438095" cy="1438095"/>
          </a:xfrm>
          <a:prstGeom prst="rect">
            <a:avLst/>
          </a:prstGeom>
        </p:spPr>
      </p:pic>
      <p:pic>
        <p:nvPicPr>
          <p:cNvPr id="8" name="Picture 7"/>
          <p:cNvPicPr>
            <a:picLocks noChangeAspect="1"/>
          </p:cNvPicPr>
          <p:nvPr/>
        </p:nvPicPr>
        <p:blipFill>
          <a:blip r:embed="rId5">
            <a:clrChange>
              <a:clrFrom>
                <a:srgbClr val="FFFFFF"/>
              </a:clrFrom>
              <a:clrTo>
                <a:srgbClr val="FFFFFF">
                  <a:alpha val="0"/>
                </a:srgbClr>
              </a:clrTo>
            </a:clrChange>
          </a:blip>
          <a:stretch>
            <a:fillRect/>
          </a:stretch>
        </p:blipFill>
        <p:spPr>
          <a:xfrm>
            <a:off x="8713661" y="1646104"/>
            <a:ext cx="1495238" cy="1504762"/>
          </a:xfrm>
          <a:prstGeom prst="rect">
            <a:avLst/>
          </a:prstGeom>
        </p:spPr>
      </p:pic>
    </p:spTree>
    <p:extLst>
      <p:ext uri="{BB962C8B-B14F-4D97-AF65-F5344CB8AC3E}">
        <p14:creationId xmlns:p14="http://schemas.microsoft.com/office/powerpoint/2010/main" val="16878070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Sketch</a:t>
            </a:r>
          </a:p>
        </p:txBody>
      </p:sp>
      <p:sp>
        <p:nvSpPr>
          <p:cNvPr id="6" name="Content Placeholder 5"/>
          <p:cNvSpPr>
            <a:spLocks noGrp="1"/>
          </p:cNvSpPr>
          <p:nvPr>
            <p:ph idx="1"/>
          </p:nvPr>
        </p:nvSpPr>
        <p:spPr>
          <a:xfrm>
            <a:off x="131181" y="876144"/>
            <a:ext cx="11929540" cy="5590565"/>
          </a:xfrm>
        </p:spPr>
        <p:txBody>
          <a:bodyPr/>
          <a:lstStyle/>
          <a:p>
            <a:pPr marL="457560" indent="-457200">
              <a:spcBef>
                <a:spcPts val="1001"/>
              </a:spcBef>
              <a:buClr>
                <a:srgbClr val="B84742"/>
              </a:buClr>
            </a:pPr>
            <a:r>
              <a:rPr lang="en-US" dirty="0"/>
              <a:t>We should initialize the pin as input or output once only. </a:t>
            </a:r>
            <a:endParaRPr lang="en-US" dirty="0" smtClean="0"/>
          </a:p>
          <a:p>
            <a:pPr marL="457560" indent="-457200">
              <a:spcBef>
                <a:spcPts val="1001"/>
              </a:spcBef>
              <a:buClr>
                <a:srgbClr val="B84742"/>
              </a:buClr>
            </a:pPr>
            <a:r>
              <a:rPr lang="en-US" dirty="0" smtClean="0"/>
              <a:t>Therefore </a:t>
            </a:r>
            <a:r>
              <a:rPr lang="en-US" dirty="0"/>
              <a:t>the syntax for defining the pin as output is written in void setup ( ) function.</a:t>
            </a:r>
          </a:p>
          <a:p>
            <a:pPr marL="457560" indent="-457200">
              <a:spcBef>
                <a:spcPts val="1001"/>
              </a:spcBef>
              <a:buClr>
                <a:srgbClr val="B84742"/>
              </a:buClr>
            </a:pPr>
            <a:r>
              <a:rPr lang="en-US" dirty="0"/>
              <a:t> The code inside the loop() function runs </a:t>
            </a:r>
            <a:r>
              <a:rPr lang="en-US" dirty="0" smtClean="0"/>
              <a:t>continuously. void loop</a:t>
            </a:r>
            <a:r>
              <a:rPr lang="en-US" dirty="0"/>
              <a:t>() behaves as while(1).</a:t>
            </a:r>
          </a:p>
          <a:p>
            <a:pPr marL="0" indent="0">
              <a:buNone/>
            </a:pPr>
            <a:endParaRPr lang="en-US" sz="2000" dirty="0"/>
          </a:p>
        </p:txBody>
      </p:sp>
      <p:grpSp>
        <p:nvGrpSpPr>
          <p:cNvPr id="32" name="Group 2"/>
          <p:cNvGrpSpPr/>
          <p:nvPr/>
        </p:nvGrpSpPr>
        <p:grpSpPr>
          <a:xfrm>
            <a:off x="0" y="2511732"/>
            <a:ext cx="5734800" cy="3772800"/>
            <a:chOff x="131040" y="1321560"/>
            <a:chExt cx="5734800" cy="3772800"/>
          </a:xfrm>
        </p:grpSpPr>
        <p:sp>
          <p:nvSpPr>
            <p:cNvPr id="33" name="CustomShape 3"/>
            <p:cNvSpPr/>
            <p:nvPr/>
          </p:nvSpPr>
          <p:spPr>
            <a:xfrm>
              <a:off x="631080" y="1650600"/>
              <a:ext cx="5234760" cy="344376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b="1" strike="noStrike" spc="-1" dirty="0">
                  <a:solidFill>
                    <a:srgbClr val="073642"/>
                  </a:solidFill>
                  <a:latin typeface="Consolas"/>
                </a:rPr>
                <a:t>void</a:t>
              </a:r>
              <a:r>
                <a:rPr lang="en-IN" sz="2000" b="0" strike="noStrike" spc="-1" dirty="0">
                  <a:solidFill>
                    <a:srgbClr val="333333"/>
                  </a:solidFill>
                  <a:latin typeface="Consolas"/>
                </a:rPr>
                <a:t> </a:t>
              </a:r>
              <a:r>
                <a:rPr lang="en-IN" sz="2000" b="0" strike="noStrike" spc="-1" dirty="0">
                  <a:solidFill>
                    <a:srgbClr val="268BD2"/>
                  </a:solidFill>
                  <a:latin typeface="Consolas"/>
                </a:rPr>
                <a:t>setup</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pinMode</a:t>
              </a:r>
              <a:r>
                <a:rPr lang="en-IN" sz="2000" b="0" strike="noStrike" spc="-1" dirty="0">
                  <a:solidFill>
                    <a:srgbClr val="333333"/>
                  </a:solidFill>
                  <a:latin typeface="Consolas"/>
                </a:rPr>
                <a:t>(LED_BUILTIN, OUTPUT);</a:t>
              </a:r>
              <a:endParaRPr lang="en-IN" sz="2000" b="0" strike="noStrike" spc="-1" dirty="0">
                <a:latin typeface="Arial"/>
              </a:endParaRPr>
            </a:p>
            <a:p>
              <a:pPr>
                <a:lnSpc>
                  <a:spcPct val="100000"/>
                </a:lnSpc>
              </a:pP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1" strike="noStrike" spc="-1" dirty="0">
                  <a:solidFill>
                    <a:srgbClr val="073642"/>
                  </a:solidFill>
                  <a:latin typeface="Consolas"/>
                </a:rPr>
                <a:t>void</a:t>
              </a:r>
              <a:r>
                <a:rPr lang="en-IN" sz="2000" b="0" strike="noStrike" spc="-1" dirty="0">
                  <a:solidFill>
                    <a:srgbClr val="333333"/>
                  </a:solidFill>
                  <a:latin typeface="Consolas"/>
                </a:rPr>
                <a:t> </a:t>
              </a:r>
              <a:r>
                <a:rPr lang="en-IN" sz="2000" b="0" strike="noStrike" spc="-1" dirty="0">
                  <a:solidFill>
                    <a:srgbClr val="268BD2"/>
                  </a:solidFill>
                  <a:latin typeface="Consolas"/>
                </a:rPr>
                <a:t>loop</a:t>
              </a:r>
              <a:r>
                <a:rPr lang="en-IN" sz="2000" b="0" strike="noStrike" spc="-1" dirty="0">
                  <a:solidFill>
                    <a:srgbClr val="333333"/>
                  </a:solidFill>
                  <a:latin typeface="Consolas"/>
                </a:rPr>
                <a:t>()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digitalWrite</a:t>
              </a:r>
              <a:r>
                <a:rPr lang="en-IN" sz="2000" b="0" strike="noStrike" spc="-1" dirty="0">
                  <a:solidFill>
                    <a:srgbClr val="333333"/>
                  </a:solidFill>
                  <a:latin typeface="Consolas"/>
                </a:rPr>
                <a:t>(LED_BUILTIN, HIGH); </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268BD2"/>
                  </a:solidFill>
                  <a:latin typeface="Consolas"/>
                </a:rPr>
                <a:t>delay</a:t>
              </a:r>
              <a:r>
                <a:rPr lang="en-IN" sz="2000" b="0" strike="noStrike" spc="-1" dirty="0">
                  <a:solidFill>
                    <a:srgbClr val="333333"/>
                  </a:solidFill>
                  <a:latin typeface="Consolas"/>
                </a:rPr>
                <a:t>(</a:t>
              </a:r>
              <a:r>
                <a:rPr lang="en-IN" sz="2000" b="0" strike="noStrike" spc="-1" dirty="0">
                  <a:solidFill>
                    <a:srgbClr val="D33682"/>
                  </a:solidFill>
                  <a:latin typeface="Consolas"/>
                </a:rPr>
                <a:t>1000</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err="1">
                  <a:solidFill>
                    <a:srgbClr val="268BD2"/>
                  </a:solidFill>
                  <a:latin typeface="Consolas"/>
                </a:rPr>
                <a:t>digitalWrite</a:t>
              </a:r>
              <a:r>
                <a:rPr lang="en-IN" sz="2000" b="0" strike="noStrike" spc="-1" dirty="0">
                  <a:solidFill>
                    <a:srgbClr val="333333"/>
                  </a:solidFill>
                  <a:latin typeface="Consolas"/>
                </a:rPr>
                <a:t>(LED_BUILTIN, LOW);</a:t>
              </a:r>
              <a:endParaRPr lang="en-IN" sz="2000" b="0" strike="noStrike" spc="-1" dirty="0">
                <a:latin typeface="Arial"/>
              </a:endParaRPr>
            </a:p>
            <a:p>
              <a:pPr>
                <a:lnSpc>
                  <a:spcPct val="100000"/>
                </a:lnSpc>
              </a:pPr>
              <a:r>
                <a:rPr lang="en-IN" sz="2000" b="0" strike="noStrike" spc="-1" dirty="0">
                  <a:solidFill>
                    <a:srgbClr val="333333"/>
                  </a:solidFill>
                  <a:latin typeface="Consolas"/>
                </a:rPr>
                <a:t>  </a:t>
              </a:r>
              <a:r>
                <a:rPr lang="en-IN" sz="2000" b="0" strike="noStrike" spc="-1" dirty="0">
                  <a:solidFill>
                    <a:srgbClr val="268BD2"/>
                  </a:solidFill>
                  <a:latin typeface="Consolas"/>
                </a:rPr>
                <a:t>delay</a:t>
              </a:r>
              <a:r>
                <a:rPr lang="en-IN" sz="2000" b="0" strike="noStrike" spc="-1" dirty="0">
                  <a:solidFill>
                    <a:srgbClr val="333333"/>
                  </a:solidFill>
                  <a:latin typeface="Consolas"/>
                </a:rPr>
                <a:t>(</a:t>
              </a:r>
              <a:r>
                <a:rPr lang="en-IN" sz="2000" b="0" strike="noStrike" spc="-1" dirty="0">
                  <a:solidFill>
                    <a:srgbClr val="D33682"/>
                  </a:solidFill>
                  <a:latin typeface="Consolas"/>
                </a:rPr>
                <a:t>1000</a:t>
              </a:r>
              <a:r>
                <a:rPr lang="en-IN" sz="2000" b="0" strike="noStrike" spc="-1" dirty="0">
                  <a:solidFill>
                    <a:srgbClr val="333333"/>
                  </a:solidFill>
                  <a:latin typeface="Consolas"/>
                </a:rPr>
                <a:t>);</a:t>
              </a:r>
              <a:endParaRPr lang="en-IN" sz="2000" b="0" strike="noStrike" spc="-1" dirty="0">
                <a:latin typeface="Arial"/>
              </a:endParaRPr>
            </a:p>
            <a:p>
              <a:pPr>
                <a:lnSpc>
                  <a:spcPct val="100000"/>
                </a:lnSpc>
              </a:pPr>
              <a:r>
                <a:rPr lang="en-IN" sz="2000" b="0" strike="noStrike" spc="-1" dirty="0">
                  <a:solidFill>
                    <a:srgbClr val="333333"/>
                  </a:solidFill>
                  <a:latin typeface="Consolas"/>
                </a:rPr>
                <a:t>}</a:t>
              </a:r>
              <a:endParaRPr lang="en-IN" sz="2000" b="0" strike="noStrike" spc="-1" dirty="0">
                <a:latin typeface="Arial"/>
              </a:endParaRPr>
            </a:p>
          </p:txBody>
        </p:sp>
        <p:sp>
          <p:nvSpPr>
            <p:cNvPr id="34" name="CustomShape 4"/>
            <p:cNvSpPr/>
            <p:nvPr/>
          </p:nvSpPr>
          <p:spPr>
            <a:xfrm>
              <a:off x="131040" y="1650600"/>
              <a:ext cx="500040" cy="34437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rPr>
                <a:t>1</a:t>
              </a:r>
              <a:endParaRPr lang="en-IN" sz="2000" b="0" strike="noStrike" spc="-1">
                <a:latin typeface="Arial"/>
              </a:endParaRPr>
            </a:p>
            <a:p>
              <a:pPr algn="r">
                <a:lnSpc>
                  <a:spcPct val="100000"/>
                </a:lnSpc>
              </a:pPr>
              <a:r>
                <a:rPr lang="en-IN" sz="2000" b="1" strike="noStrike" spc="-1">
                  <a:solidFill>
                    <a:srgbClr val="585858"/>
                  </a:solidFill>
                  <a:latin typeface="Consolas"/>
                </a:rPr>
                <a:t>2</a:t>
              </a:r>
              <a:endParaRPr lang="en-IN" sz="2000" b="0" strike="noStrike" spc="-1">
                <a:latin typeface="Arial"/>
              </a:endParaRPr>
            </a:p>
            <a:p>
              <a:pPr algn="r">
                <a:lnSpc>
                  <a:spcPct val="100000"/>
                </a:lnSpc>
              </a:pPr>
              <a:r>
                <a:rPr lang="en-IN" sz="2000" b="1" strike="noStrike" spc="-1">
                  <a:solidFill>
                    <a:srgbClr val="585858"/>
                  </a:solidFill>
                  <a:latin typeface="Consolas"/>
                </a:rPr>
                <a:t>3</a:t>
              </a:r>
              <a:endParaRPr lang="en-IN" sz="2000" b="0" strike="noStrike" spc="-1">
                <a:latin typeface="Arial"/>
              </a:endParaRPr>
            </a:p>
            <a:p>
              <a:pPr algn="r">
                <a:lnSpc>
                  <a:spcPct val="100000"/>
                </a:lnSpc>
              </a:pPr>
              <a:r>
                <a:rPr lang="en-IN" sz="2000" b="1" strike="noStrike" spc="-1">
                  <a:solidFill>
                    <a:srgbClr val="585858"/>
                  </a:solidFill>
                  <a:latin typeface="Consolas"/>
                </a:rPr>
                <a:t>4</a:t>
              </a:r>
              <a:endParaRPr lang="en-IN" sz="2000" b="0" strike="noStrike" spc="-1">
                <a:latin typeface="Arial"/>
              </a:endParaRPr>
            </a:p>
            <a:p>
              <a:pPr algn="r">
                <a:lnSpc>
                  <a:spcPct val="100000"/>
                </a:lnSpc>
              </a:pPr>
              <a:r>
                <a:rPr lang="en-IN" sz="2000" b="1" strike="noStrike" spc="-1">
                  <a:solidFill>
                    <a:srgbClr val="585858"/>
                  </a:solidFill>
                  <a:latin typeface="Consolas"/>
                </a:rPr>
                <a:t>5</a:t>
              </a:r>
              <a:endParaRPr lang="en-IN" sz="2000" b="0" strike="noStrike" spc="-1">
                <a:latin typeface="Arial"/>
              </a:endParaRPr>
            </a:p>
            <a:p>
              <a:pPr algn="r">
                <a:lnSpc>
                  <a:spcPct val="100000"/>
                </a:lnSpc>
              </a:pPr>
              <a:r>
                <a:rPr lang="en-IN" sz="2000" b="1" strike="noStrike" spc="-1">
                  <a:solidFill>
                    <a:srgbClr val="585858"/>
                  </a:solidFill>
                  <a:latin typeface="Consolas"/>
                </a:rPr>
                <a:t>6</a:t>
              </a:r>
              <a:endParaRPr lang="en-IN" sz="2000" b="0" strike="noStrike" spc="-1">
                <a:latin typeface="Arial"/>
              </a:endParaRPr>
            </a:p>
            <a:p>
              <a:pPr algn="r">
                <a:lnSpc>
                  <a:spcPct val="100000"/>
                </a:lnSpc>
              </a:pPr>
              <a:r>
                <a:rPr lang="en-IN" sz="2000" b="1" strike="noStrike" spc="-1">
                  <a:solidFill>
                    <a:srgbClr val="585858"/>
                  </a:solidFill>
                  <a:latin typeface="Consolas"/>
                </a:rPr>
                <a:t>7</a:t>
              </a:r>
              <a:endParaRPr lang="en-IN" sz="2000" b="0" strike="noStrike" spc="-1">
                <a:latin typeface="Arial"/>
              </a:endParaRPr>
            </a:p>
            <a:p>
              <a:pPr algn="r">
                <a:lnSpc>
                  <a:spcPct val="100000"/>
                </a:lnSpc>
              </a:pPr>
              <a:r>
                <a:rPr lang="en-IN" sz="2000" b="1" strike="noStrike" spc="-1">
                  <a:solidFill>
                    <a:srgbClr val="585858"/>
                  </a:solidFill>
                  <a:latin typeface="Consolas"/>
                </a:rPr>
                <a:t>8</a:t>
              </a:r>
              <a:endParaRPr lang="en-IN" sz="2000" b="0" strike="noStrike" spc="-1">
                <a:latin typeface="Arial"/>
              </a:endParaRPr>
            </a:p>
            <a:p>
              <a:pPr algn="r">
                <a:lnSpc>
                  <a:spcPct val="100000"/>
                </a:lnSpc>
              </a:pPr>
              <a:r>
                <a:rPr lang="en-IN" sz="2000" b="1" strike="noStrike" spc="-1">
                  <a:solidFill>
                    <a:srgbClr val="585858"/>
                  </a:solidFill>
                  <a:latin typeface="Consolas"/>
                </a:rPr>
                <a:t>9</a:t>
              </a:r>
              <a:endParaRPr lang="en-IN" sz="2000" b="0" strike="noStrike" spc="-1">
                <a:latin typeface="Arial"/>
              </a:endParaRPr>
            </a:p>
          </p:txBody>
        </p:sp>
        <p:sp>
          <p:nvSpPr>
            <p:cNvPr id="35" name="CustomShape 5"/>
            <p:cNvSpPr/>
            <p:nvPr/>
          </p:nvSpPr>
          <p:spPr>
            <a:xfrm>
              <a:off x="131040" y="1321560"/>
              <a:ext cx="2444400" cy="32868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a:solidFill>
                    <a:srgbClr val="FFFFFF"/>
                  </a:solidFill>
                  <a:latin typeface="Roboto Condensed"/>
                </a:rPr>
                <a:t>Blink.ino</a:t>
              </a:r>
              <a:endParaRPr lang="en-IN" sz="1600" b="0" strike="noStrike" spc="-1">
                <a:latin typeface="Arial"/>
              </a:endParaRPr>
            </a:p>
          </p:txBody>
        </p:sp>
      </p:grpSp>
      <p:sp>
        <p:nvSpPr>
          <p:cNvPr id="36" name="CustomShape 6"/>
          <p:cNvSpPr/>
          <p:nvPr/>
        </p:nvSpPr>
        <p:spPr>
          <a:xfrm>
            <a:off x="820080" y="3226332"/>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37" name="CustomShape 7"/>
          <p:cNvSpPr/>
          <p:nvPr/>
        </p:nvSpPr>
        <p:spPr>
          <a:xfrm>
            <a:off x="823320" y="4133532"/>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38" name="CustomShape 8"/>
          <p:cNvSpPr/>
          <p:nvPr/>
        </p:nvSpPr>
        <p:spPr>
          <a:xfrm>
            <a:off x="823320" y="4449612"/>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39" name="CustomShape 9"/>
          <p:cNvSpPr/>
          <p:nvPr/>
        </p:nvSpPr>
        <p:spPr>
          <a:xfrm>
            <a:off x="820080" y="4752732"/>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sp>
        <p:nvSpPr>
          <p:cNvPr id="40" name="CustomShape 10"/>
          <p:cNvSpPr/>
          <p:nvPr/>
        </p:nvSpPr>
        <p:spPr>
          <a:xfrm>
            <a:off x="820080" y="5067732"/>
            <a:ext cx="4571640" cy="273960"/>
          </a:xfrm>
          <a:prstGeom prst="rect">
            <a:avLst/>
          </a:prstGeom>
          <a:noFill/>
          <a:ln w="19080">
            <a:solidFill>
              <a:schemeClr val="accent6"/>
            </a:solidFill>
          </a:ln>
        </p:spPr>
        <p:style>
          <a:lnRef idx="2">
            <a:schemeClr val="accent1">
              <a:shade val="50000"/>
            </a:schemeClr>
          </a:lnRef>
          <a:fillRef idx="1">
            <a:schemeClr val="accent1"/>
          </a:fillRef>
          <a:effectRef idx="0">
            <a:schemeClr val="accent1"/>
          </a:effectRef>
          <a:fontRef idx="minor"/>
        </p:style>
      </p:sp>
      <p:grpSp>
        <p:nvGrpSpPr>
          <p:cNvPr id="41" name="Group 11"/>
          <p:cNvGrpSpPr/>
          <p:nvPr/>
        </p:nvGrpSpPr>
        <p:grpSpPr>
          <a:xfrm>
            <a:off x="5392080" y="2840772"/>
            <a:ext cx="6668640" cy="821880"/>
            <a:chOff x="5523120" y="1650600"/>
            <a:chExt cx="6668640" cy="821880"/>
          </a:xfrm>
        </p:grpSpPr>
        <p:sp>
          <p:nvSpPr>
            <p:cNvPr id="42" name="CustomShape 12"/>
            <p:cNvSpPr/>
            <p:nvPr/>
          </p:nvSpPr>
          <p:spPr>
            <a:xfrm>
              <a:off x="5866200" y="1650600"/>
              <a:ext cx="6325560" cy="82188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dirty="0">
                  <a:solidFill>
                    <a:srgbClr val="212121"/>
                  </a:solidFill>
                  <a:latin typeface="Roboto Condensed"/>
                </a:rPr>
                <a:t>Initialize digital pin LED_BUILTIN which is at pin 13 as an output.</a:t>
              </a:r>
              <a:endParaRPr lang="en-IN" sz="2400" b="0" strike="noStrike" spc="-1" dirty="0">
                <a:latin typeface="Arial"/>
              </a:endParaRPr>
            </a:p>
          </p:txBody>
        </p:sp>
        <p:sp>
          <p:nvSpPr>
            <p:cNvPr id="43" name="CustomShape 13"/>
            <p:cNvSpPr/>
            <p:nvPr/>
          </p:nvSpPr>
          <p:spPr>
            <a:xfrm flipV="1">
              <a:off x="5523120" y="1959840"/>
              <a:ext cx="342720" cy="1065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4" name="Group 14"/>
          <p:cNvGrpSpPr/>
          <p:nvPr/>
        </p:nvGrpSpPr>
        <p:grpSpPr>
          <a:xfrm>
            <a:off x="5409360" y="3728172"/>
            <a:ext cx="6651360" cy="413755"/>
            <a:chOff x="5540400" y="2538000"/>
            <a:chExt cx="6651360" cy="858758"/>
          </a:xfrm>
        </p:grpSpPr>
        <p:sp>
          <p:nvSpPr>
            <p:cNvPr id="45" name="CustomShape 15"/>
            <p:cNvSpPr/>
            <p:nvPr/>
          </p:nvSpPr>
          <p:spPr>
            <a:xfrm>
              <a:off x="5866200" y="2538000"/>
              <a:ext cx="6325560" cy="8211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dirty="0">
                  <a:solidFill>
                    <a:srgbClr val="212121"/>
                  </a:solidFill>
                  <a:latin typeface="Roboto Condensed"/>
                </a:rPr>
                <a:t>turn ON the LED by writing HIGH voltage level </a:t>
              </a:r>
              <a:endParaRPr lang="en-IN" sz="2400" b="0" strike="noStrike" spc="-1" dirty="0">
                <a:latin typeface="Arial"/>
              </a:endParaRPr>
            </a:p>
          </p:txBody>
        </p:sp>
        <p:sp>
          <p:nvSpPr>
            <p:cNvPr id="46" name="CustomShape 16"/>
            <p:cNvSpPr/>
            <p:nvPr/>
          </p:nvSpPr>
          <p:spPr>
            <a:xfrm flipV="1">
              <a:off x="5540400" y="3085359"/>
              <a:ext cx="339480" cy="311399"/>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47" name="Group 17"/>
          <p:cNvGrpSpPr/>
          <p:nvPr/>
        </p:nvGrpSpPr>
        <p:grpSpPr>
          <a:xfrm>
            <a:off x="5382820" y="4232172"/>
            <a:ext cx="6677900" cy="456120"/>
            <a:chOff x="5513860" y="3042000"/>
            <a:chExt cx="6677900" cy="456120"/>
          </a:xfrm>
        </p:grpSpPr>
        <p:sp>
          <p:nvSpPr>
            <p:cNvPr id="48" name="CustomShape 18"/>
            <p:cNvSpPr/>
            <p:nvPr/>
          </p:nvSpPr>
          <p:spPr>
            <a:xfrm>
              <a:off x="5866200" y="3042000"/>
              <a:ext cx="6325560" cy="4561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dirty="0">
                  <a:solidFill>
                    <a:srgbClr val="212121"/>
                  </a:solidFill>
                  <a:latin typeface="Roboto Condensed"/>
                </a:rPr>
                <a:t>A delay of 1000ms =  1 sec</a:t>
              </a:r>
              <a:endParaRPr lang="en-IN" sz="2400" b="0" strike="noStrike" spc="-1" dirty="0">
                <a:latin typeface="Arial"/>
              </a:endParaRPr>
            </a:p>
          </p:txBody>
        </p:sp>
        <p:sp>
          <p:nvSpPr>
            <p:cNvPr id="49" name="CustomShape 19"/>
            <p:cNvSpPr/>
            <p:nvPr/>
          </p:nvSpPr>
          <p:spPr>
            <a:xfrm flipV="1">
              <a:off x="5513860" y="3320926"/>
              <a:ext cx="339480" cy="12348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0" name="Group 20"/>
          <p:cNvGrpSpPr/>
          <p:nvPr/>
        </p:nvGrpSpPr>
        <p:grpSpPr>
          <a:xfrm>
            <a:off x="5409360" y="4853235"/>
            <a:ext cx="6651360" cy="383040"/>
            <a:chOff x="5540400" y="3545640"/>
            <a:chExt cx="6651360" cy="821160"/>
          </a:xfrm>
        </p:grpSpPr>
        <p:sp>
          <p:nvSpPr>
            <p:cNvPr id="51" name="CustomShape 21"/>
            <p:cNvSpPr/>
            <p:nvPr/>
          </p:nvSpPr>
          <p:spPr>
            <a:xfrm>
              <a:off x="5866200" y="3545640"/>
              <a:ext cx="6325560" cy="82116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a:solidFill>
                    <a:srgbClr val="212121"/>
                  </a:solidFill>
                  <a:latin typeface="Roboto Condensed"/>
                </a:rPr>
                <a:t>turn OFF the LED by writing LOW voltage level </a:t>
              </a:r>
              <a:endParaRPr lang="en-IN" sz="2400" b="0" strike="noStrike" spc="-1">
                <a:latin typeface="Arial"/>
              </a:endParaRPr>
            </a:p>
          </p:txBody>
        </p:sp>
        <p:sp>
          <p:nvSpPr>
            <p:cNvPr id="52" name="CustomShape 22"/>
            <p:cNvSpPr/>
            <p:nvPr/>
          </p:nvSpPr>
          <p:spPr>
            <a:xfrm>
              <a:off x="5540400" y="3727800"/>
              <a:ext cx="325440" cy="4824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grpSp>
        <p:nvGrpSpPr>
          <p:cNvPr id="53" name="Group 23"/>
          <p:cNvGrpSpPr/>
          <p:nvPr/>
        </p:nvGrpSpPr>
        <p:grpSpPr>
          <a:xfrm>
            <a:off x="2634366" y="5341692"/>
            <a:ext cx="6668640" cy="834480"/>
            <a:chOff x="5523120" y="3673080"/>
            <a:chExt cx="6668640" cy="834480"/>
          </a:xfrm>
        </p:grpSpPr>
        <p:sp>
          <p:nvSpPr>
            <p:cNvPr id="54" name="CustomShape 24"/>
            <p:cNvSpPr/>
            <p:nvPr/>
          </p:nvSpPr>
          <p:spPr>
            <a:xfrm>
              <a:off x="5866200" y="4051440"/>
              <a:ext cx="6325560" cy="456120"/>
            </a:xfrm>
            <a:prstGeom prst="rect">
              <a:avLst/>
            </a:prstGeom>
            <a:noFill/>
            <a:ln>
              <a:solidFill>
                <a:schemeClr val="accent6"/>
              </a:solid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400" b="0" strike="noStrike" spc="-1">
                  <a:solidFill>
                    <a:srgbClr val="212121"/>
                  </a:solidFill>
                  <a:latin typeface="Roboto Condensed"/>
                </a:rPr>
                <a:t>A delay of 1000ms =  1 sec</a:t>
              </a:r>
              <a:endParaRPr lang="en-IN" sz="2400" b="0" strike="noStrike" spc="-1">
                <a:latin typeface="Arial"/>
              </a:endParaRPr>
            </a:p>
          </p:txBody>
        </p:sp>
        <p:sp>
          <p:nvSpPr>
            <p:cNvPr id="55" name="CustomShape 25"/>
            <p:cNvSpPr/>
            <p:nvPr/>
          </p:nvSpPr>
          <p:spPr>
            <a:xfrm>
              <a:off x="5523120" y="3673080"/>
              <a:ext cx="342720" cy="608760"/>
            </a:xfrm>
            <a:custGeom>
              <a:avLst/>
              <a:gdLst/>
              <a:ahLst/>
              <a:cxnLst/>
              <a:rect l="l" t="t" r="r" b="b"/>
              <a:pathLst>
                <a:path w="21600" h="21600">
                  <a:moveTo>
                    <a:pt x="0" y="0"/>
                  </a:moveTo>
                  <a:lnTo>
                    <a:pt x="21600" y="21600"/>
                  </a:lnTo>
                </a:path>
              </a:pathLst>
            </a:custGeom>
            <a:noFill/>
            <a:ln w="19080">
              <a:solidFill>
                <a:schemeClr val="accent6"/>
              </a:solidFill>
              <a:tailEnd type="triangle" w="med" len="med"/>
            </a:ln>
          </p:spPr>
          <p:style>
            <a:lnRef idx="1">
              <a:schemeClr val="accent1"/>
            </a:lnRef>
            <a:fillRef idx="0">
              <a:schemeClr val="accent1"/>
            </a:fillRef>
            <a:effectRef idx="0">
              <a:schemeClr val="accent1"/>
            </a:effectRef>
            <a:fontRef idx="minor"/>
          </p:style>
        </p:sp>
      </p:grpSp>
    </p:spTree>
    <p:extLst>
      <p:ext uri="{BB962C8B-B14F-4D97-AF65-F5344CB8AC3E}">
        <p14:creationId xmlns:p14="http://schemas.microsoft.com/office/powerpoint/2010/main" val="593025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additive="repl">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additive="repl">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additive="repl">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additive="repl">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additive="repl">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additive="repl">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additive="repl">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fill="hold"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additive="repl">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additive="repl">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additive="repl">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additive="repl">
                                        <p:cTn id="5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2 : LED on/off</a:t>
            </a:r>
          </a:p>
        </p:txBody>
      </p:sp>
      <p:pic>
        <p:nvPicPr>
          <p:cNvPr id="4" name="Content Placeholder 3"/>
          <p:cNvPicPr>
            <a:picLocks noGrp="1" noChangeAspect="1"/>
          </p:cNvPicPr>
          <p:nvPr>
            <p:ph idx="1"/>
          </p:nvPr>
        </p:nvPicPr>
        <p:blipFill>
          <a:blip r:embed="rId2"/>
          <a:stretch>
            <a:fillRect/>
          </a:stretch>
        </p:blipFill>
        <p:spPr>
          <a:xfrm>
            <a:off x="131763" y="1313579"/>
            <a:ext cx="11928475" cy="4716616"/>
          </a:xfrm>
          <a:prstGeom prst="rect">
            <a:avLst/>
          </a:prstGeom>
        </p:spPr>
      </p:pic>
    </p:spTree>
    <p:extLst>
      <p:ext uri="{BB962C8B-B14F-4D97-AF65-F5344CB8AC3E}">
        <p14:creationId xmlns:p14="http://schemas.microsoft.com/office/powerpoint/2010/main" val="24136824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Sketch</a:t>
            </a:r>
          </a:p>
        </p:txBody>
      </p:sp>
      <p:grpSp>
        <p:nvGrpSpPr>
          <p:cNvPr id="5" name="Group 4"/>
          <p:cNvGrpSpPr/>
          <p:nvPr/>
        </p:nvGrpSpPr>
        <p:grpSpPr>
          <a:xfrm>
            <a:off x="849086" y="963950"/>
            <a:ext cx="7968344" cy="4077360"/>
            <a:chOff x="353733" y="1322280"/>
            <a:chExt cx="4822231" cy="4077360"/>
          </a:xfrm>
        </p:grpSpPr>
        <p:sp>
          <p:nvSpPr>
            <p:cNvPr id="6" name="CustomShape 4"/>
            <p:cNvSpPr/>
            <p:nvPr/>
          </p:nvSpPr>
          <p:spPr>
            <a:xfrm>
              <a:off x="631080" y="1650600"/>
              <a:ext cx="4544884" cy="37490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smtClean="0">
                  <a:solidFill>
                    <a:srgbClr val="0000EF"/>
                  </a:solidFill>
                  <a:latin typeface="Consolas" panose="020B0609020204030204" pitchFamily="49" charset="0"/>
                </a:rPr>
                <a:t>void</a:t>
              </a:r>
              <a:r>
                <a:rPr lang="en-IN" sz="2000" dirty="0" smtClean="0">
                  <a:solidFill>
                    <a:srgbClr val="A8C5FF"/>
                  </a:solidFill>
                  <a:latin typeface="Consolas" panose="020B0609020204030204" pitchFamily="49" charset="0"/>
                </a:rPr>
                <a:t> </a:t>
              </a:r>
              <a:r>
                <a:rPr lang="en-IN" sz="2000" dirty="0">
                  <a:solidFill>
                    <a:srgbClr val="000000"/>
                  </a:solidFill>
                  <a:latin typeface="Consolas" panose="020B0609020204030204" pitchFamily="49" charset="0"/>
                </a:rPr>
                <a:t>setup</a:t>
              </a:r>
              <a:r>
                <a:rPr lang="en-IN" sz="2000" b="1" dirty="0">
                  <a:solidFill>
                    <a:srgbClr val="000000"/>
                  </a:solidFill>
                  <a:latin typeface="Consolas" panose="020B0609020204030204" pitchFamily="49" charset="0"/>
                </a:rPr>
                <a:t>()</a:t>
              </a:r>
              <a:r>
                <a:rPr lang="en-IN" sz="2000" dirty="0">
                  <a:solidFill>
                    <a:srgbClr val="A8C5FF"/>
                  </a:solidFill>
                  <a:latin typeface="Consolas" panose="020B0609020204030204" pitchFamily="49" charset="0"/>
                </a:rPr>
                <a:t> </a:t>
              </a:r>
              <a:r>
                <a:rPr lang="en-IN" sz="2000" b="1" dirty="0">
                  <a:solidFill>
                    <a:srgbClr val="000000"/>
                  </a:solidFill>
                  <a:latin typeface="Consolas" panose="020B0609020204030204" pitchFamily="49" charset="0"/>
                </a:rPr>
                <a:t>{</a:t>
              </a:r>
              <a:endParaRPr lang="en-IN" sz="2000" dirty="0">
                <a:solidFill>
                  <a:srgbClr val="A8C5FF"/>
                </a:solidFill>
                <a:latin typeface="Consolas" panose="020B0609020204030204" pitchFamily="49" charset="0"/>
              </a:endParaRPr>
            </a:p>
            <a:p>
              <a:r>
                <a:rPr lang="en-IN" sz="2000" dirty="0">
                  <a:solidFill>
                    <a:srgbClr val="A8C5FF"/>
                  </a:solidFill>
                  <a:latin typeface="Consolas" panose="020B0609020204030204" pitchFamily="49" charset="0"/>
                </a:rPr>
                <a:t>  </a:t>
              </a:r>
              <a:r>
                <a:rPr lang="en-IN" sz="2000" dirty="0" err="1">
                  <a:solidFill>
                    <a:srgbClr val="000000"/>
                  </a:solidFill>
                  <a:latin typeface="Consolas" panose="020B0609020204030204" pitchFamily="49" charset="0"/>
                </a:rPr>
                <a:t>pinMode</a:t>
              </a:r>
              <a:r>
                <a:rPr lang="en-IN" sz="2000" b="1" dirty="0">
                  <a:solidFill>
                    <a:srgbClr val="000000"/>
                  </a:solidFill>
                  <a:latin typeface="Consolas" panose="020B0609020204030204" pitchFamily="49" charset="0"/>
                </a:rPr>
                <a:t>(</a:t>
              </a:r>
              <a:r>
                <a:rPr lang="en-IN" sz="2000" dirty="0">
                  <a:solidFill>
                    <a:srgbClr val="007F7F"/>
                  </a:solidFill>
                  <a:latin typeface="Consolas" panose="020B0609020204030204" pitchFamily="49" charset="0"/>
                </a:rPr>
                <a:t>8</a:t>
              </a:r>
              <a:r>
                <a:rPr lang="en-IN" sz="2000" b="1" dirty="0">
                  <a:solidFill>
                    <a:srgbClr val="000000"/>
                  </a:solidFill>
                  <a:latin typeface="Consolas" panose="020B0609020204030204" pitchFamily="49" charset="0"/>
                </a:rPr>
                <a:t>,</a:t>
              </a:r>
              <a:r>
                <a:rPr lang="en-IN" sz="2000" dirty="0">
                  <a:solidFill>
                    <a:srgbClr val="A8C5FF"/>
                  </a:solidFill>
                  <a:latin typeface="Consolas" panose="020B0609020204030204" pitchFamily="49" charset="0"/>
                </a:rPr>
                <a:t> </a:t>
              </a:r>
              <a:r>
                <a:rPr lang="en-IN" sz="2000" dirty="0">
                  <a:solidFill>
                    <a:srgbClr val="000000"/>
                  </a:solidFill>
                  <a:latin typeface="Consolas" panose="020B0609020204030204" pitchFamily="49" charset="0"/>
                </a:rPr>
                <a:t>OUTPUT</a:t>
              </a:r>
              <a:r>
                <a:rPr lang="en-IN" sz="2000" b="1" dirty="0">
                  <a:solidFill>
                    <a:srgbClr val="000000"/>
                  </a:solidFill>
                  <a:latin typeface="Consolas" panose="020B0609020204030204" pitchFamily="49" charset="0"/>
                </a:rPr>
                <a:t>);</a:t>
              </a:r>
              <a:endParaRPr lang="en-IN" sz="2000" dirty="0">
                <a:solidFill>
                  <a:srgbClr val="A8C5FF"/>
                </a:solidFill>
                <a:latin typeface="Consolas" panose="020B0609020204030204" pitchFamily="49" charset="0"/>
              </a:endParaRPr>
            </a:p>
            <a:p>
              <a:r>
                <a:rPr lang="en-IN" sz="2000" b="1" dirty="0">
                  <a:solidFill>
                    <a:srgbClr val="000000"/>
                  </a:solidFill>
                  <a:latin typeface="Consolas" panose="020B0609020204030204" pitchFamily="49" charset="0"/>
                </a:rPr>
                <a:t>}</a:t>
              </a:r>
              <a:endParaRPr lang="en-IN" sz="2000" dirty="0">
                <a:solidFill>
                  <a:srgbClr val="A8C5FF"/>
                </a:solidFill>
                <a:latin typeface="Consolas" panose="020B0609020204030204" pitchFamily="49" charset="0"/>
              </a:endParaRPr>
            </a:p>
            <a:p>
              <a:r>
                <a:rPr lang="en-IN" sz="2000" dirty="0">
                  <a:solidFill>
                    <a:srgbClr val="0000EF"/>
                  </a:solidFill>
                  <a:latin typeface="Consolas" panose="020B0609020204030204" pitchFamily="49" charset="0"/>
                </a:rPr>
                <a:t>void</a:t>
              </a:r>
              <a:r>
                <a:rPr lang="en-IN" sz="2000" dirty="0">
                  <a:solidFill>
                    <a:srgbClr val="A8C5FF"/>
                  </a:solidFill>
                  <a:latin typeface="Consolas" panose="020B0609020204030204" pitchFamily="49" charset="0"/>
                </a:rPr>
                <a:t> </a:t>
              </a:r>
              <a:r>
                <a:rPr lang="en-IN" sz="2000" dirty="0">
                  <a:solidFill>
                    <a:srgbClr val="000000"/>
                  </a:solidFill>
                  <a:latin typeface="Consolas" panose="020B0609020204030204" pitchFamily="49" charset="0"/>
                </a:rPr>
                <a:t>loop</a:t>
              </a:r>
              <a:r>
                <a:rPr lang="en-IN" sz="2000" b="1" dirty="0">
                  <a:solidFill>
                    <a:srgbClr val="000000"/>
                  </a:solidFill>
                  <a:latin typeface="Consolas" panose="020B0609020204030204" pitchFamily="49" charset="0"/>
                </a:rPr>
                <a:t>()</a:t>
              </a:r>
              <a:r>
                <a:rPr lang="en-IN" sz="2000" dirty="0">
                  <a:solidFill>
                    <a:srgbClr val="A8C5FF"/>
                  </a:solidFill>
                  <a:latin typeface="Consolas" panose="020B0609020204030204" pitchFamily="49" charset="0"/>
                </a:rPr>
                <a:t> </a:t>
              </a:r>
              <a:r>
                <a:rPr lang="en-IN" sz="2000" b="1" dirty="0">
                  <a:solidFill>
                    <a:srgbClr val="000000"/>
                  </a:solidFill>
                  <a:latin typeface="Consolas" panose="020B0609020204030204" pitchFamily="49" charset="0"/>
                </a:rPr>
                <a:t>{</a:t>
              </a:r>
              <a:endParaRPr lang="en-IN" sz="2000" dirty="0">
                <a:solidFill>
                  <a:srgbClr val="A8C5FF"/>
                </a:solidFill>
                <a:latin typeface="Consolas" panose="020B0609020204030204" pitchFamily="49" charset="0"/>
              </a:endParaRPr>
            </a:p>
            <a:p>
              <a:r>
                <a:rPr lang="en-GB" sz="2000" dirty="0">
                  <a:solidFill>
                    <a:srgbClr val="A8C5FF"/>
                  </a:solidFill>
                  <a:latin typeface="Consolas" panose="020B0609020204030204" pitchFamily="49" charset="0"/>
                </a:rPr>
                <a:t>  </a:t>
              </a:r>
              <a:r>
                <a:rPr lang="en-GB" sz="2000" dirty="0" err="1">
                  <a:solidFill>
                    <a:srgbClr val="000000"/>
                  </a:solidFill>
                  <a:latin typeface="Consolas" panose="020B0609020204030204" pitchFamily="49" charset="0"/>
                </a:rPr>
                <a:t>digitalWrite</a:t>
              </a:r>
              <a:r>
                <a:rPr lang="en-GB" sz="2000" b="1" dirty="0">
                  <a:solidFill>
                    <a:srgbClr val="000000"/>
                  </a:solidFill>
                  <a:latin typeface="Consolas" panose="020B0609020204030204" pitchFamily="49" charset="0"/>
                </a:rPr>
                <a:t>(</a:t>
              </a:r>
              <a:r>
                <a:rPr lang="en-GB" sz="2000" dirty="0">
                  <a:solidFill>
                    <a:srgbClr val="007F7F"/>
                  </a:solidFill>
                  <a:latin typeface="Consolas" panose="020B0609020204030204" pitchFamily="49" charset="0"/>
                </a:rPr>
                <a:t>8</a:t>
              </a:r>
              <a:r>
                <a:rPr lang="en-GB" sz="2000" b="1" dirty="0">
                  <a:solidFill>
                    <a:srgbClr val="000000"/>
                  </a:solidFill>
                  <a:latin typeface="Consolas" panose="020B0609020204030204" pitchFamily="49" charset="0"/>
                </a:rPr>
                <a:t>,</a:t>
              </a:r>
              <a:r>
                <a:rPr lang="en-GB" sz="2000" dirty="0">
                  <a:solidFill>
                    <a:srgbClr val="A8C5FF"/>
                  </a:solidFill>
                  <a:latin typeface="Consolas" panose="020B0609020204030204" pitchFamily="49" charset="0"/>
                </a:rPr>
                <a:t> </a:t>
              </a:r>
              <a:r>
                <a:rPr lang="en-GB" sz="2000" dirty="0">
                  <a:solidFill>
                    <a:srgbClr val="000000"/>
                  </a:solidFill>
                  <a:latin typeface="Consolas" panose="020B0609020204030204" pitchFamily="49" charset="0"/>
                </a:rPr>
                <a:t>HIGH</a:t>
              </a:r>
              <a:r>
                <a:rPr lang="en-GB" sz="2000" b="1" dirty="0">
                  <a:solidFill>
                    <a:srgbClr val="000000"/>
                  </a:solidFill>
                  <a:latin typeface="Consolas" panose="020B0609020204030204" pitchFamily="49" charset="0"/>
                </a:rPr>
                <a:t>);</a:t>
              </a:r>
              <a:r>
                <a:rPr lang="en-GB" sz="2000" dirty="0">
                  <a:solidFill>
                    <a:srgbClr val="A8C5FF"/>
                  </a:solidFill>
                  <a:latin typeface="Consolas" panose="020B0609020204030204" pitchFamily="49" charset="0"/>
                </a:rPr>
                <a:t>  </a:t>
              </a:r>
              <a:r>
                <a:rPr lang="en-GB" sz="2000" dirty="0">
                  <a:solidFill>
                    <a:srgbClr val="007F00"/>
                  </a:solidFill>
                  <a:latin typeface="Consolas" panose="020B0609020204030204" pitchFamily="49" charset="0"/>
                </a:rPr>
                <a:t>// Turn on the LED</a:t>
              </a:r>
            </a:p>
            <a:p>
              <a:r>
                <a:rPr lang="en-GB" sz="2000" dirty="0">
                  <a:solidFill>
                    <a:srgbClr val="A8C5FF"/>
                  </a:solidFill>
                  <a:latin typeface="Consolas" panose="020B0609020204030204" pitchFamily="49" charset="0"/>
                </a:rPr>
                <a:t>  </a:t>
              </a:r>
              <a:r>
                <a:rPr lang="en-GB" sz="2000" dirty="0">
                  <a:solidFill>
                    <a:srgbClr val="000000"/>
                  </a:solidFill>
                  <a:latin typeface="Consolas" panose="020B0609020204030204" pitchFamily="49" charset="0"/>
                </a:rPr>
                <a:t>delay</a:t>
              </a:r>
              <a:r>
                <a:rPr lang="en-GB" sz="2000" b="1" dirty="0">
                  <a:solidFill>
                    <a:srgbClr val="000000"/>
                  </a:solidFill>
                  <a:latin typeface="Consolas" panose="020B0609020204030204" pitchFamily="49" charset="0"/>
                </a:rPr>
                <a:t>(</a:t>
              </a:r>
              <a:r>
                <a:rPr lang="en-GB" sz="2000" dirty="0">
                  <a:solidFill>
                    <a:srgbClr val="007F7F"/>
                  </a:solidFill>
                  <a:latin typeface="Consolas" panose="020B0609020204030204" pitchFamily="49" charset="0"/>
                </a:rPr>
                <a:t>1000</a:t>
              </a:r>
              <a:r>
                <a:rPr lang="en-GB" sz="2000" b="1" dirty="0">
                  <a:solidFill>
                    <a:srgbClr val="000000"/>
                  </a:solidFill>
                  <a:latin typeface="Consolas" panose="020B0609020204030204" pitchFamily="49" charset="0"/>
                </a:rPr>
                <a:t>);</a:t>
              </a:r>
              <a:r>
                <a:rPr lang="en-GB" sz="2000" dirty="0">
                  <a:solidFill>
                    <a:srgbClr val="A8C5FF"/>
                  </a:solidFill>
                  <a:latin typeface="Consolas" panose="020B0609020204030204" pitchFamily="49" charset="0"/>
                </a:rPr>
                <a:t>            </a:t>
              </a:r>
              <a:r>
                <a:rPr lang="en-GB" sz="2000" dirty="0">
                  <a:solidFill>
                    <a:srgbClr val="007F00"/>
                  </a:solidFill>
                  <a:latin typeface="Consolas" panose="020B0609020204030204" pitchFamily="49" charset="0"/>
                </a:rPr>
                <a:t>// Wait for one second</a:t>
              </a:r>
            </a:p>
            <a:p>
              <a:r>
                <a:rPr lang="en-GB" sz="2000" dirty="0">
                  <a:solidFill>
                    <a:srgbClr val="A8C5FF"/>
                  </a:solidFill>
                  <a:latin typeface="Consolas" panose="020B0609020204030204" pitchFamily="49" charset="0"/>
                </a:rPr>
                <a:t>  </a:t>
              </a:r>
              <a:r>
                <a:rPr lang="en-GB" sz="2000" dirty="0" err="1">
                  <a:solidFill>
                    <a:srgbClr val="000000"/>
                  </a:solidFill>
                  <a:latin typeface="Consolas" panose="020B0609020204030204" pitchFamily="49" charset="0"/>
                </a:rPr>
                <a:t>digitalWrite</a:t>
              </a:r>
              <a:r>
                <a:rPr lang="en-GB" sz="2000" b="1" dirty="0">
                  <a:solidFill>
                    <a:srgbClr val="000000"/>
                  </a:solidFill>
                  <a:latin typeface="Consolas" panose="020B0609020204030204" pitchFamily="49" charset="0"/>
                </a:rPr>
                <a:t>(</a:t>
              </a:r>
              <a:r>
                <a:rPr lang="en-GB" sz="2000" dirty="0">
                  <a:solidFill>
                    <a:srgbClr val="007F7F"/>
                  </a:solidFill>
                  <a:latin typeface="Consolas" panose="020B0609020204030204" pitchFamily="49" charset="0"/>
                </a:rPr>
                <a:t>8</a:t>
              </a:r>
              <a:r>
                <a:rPr lang="en-GB" sz="2000" b="1" dirty="0">
                  <a:solidFill>
                    <a:srgbClr val="000000"/>
                  </a:solidFill>
                  <a:latin typeface="Consolas" panose="020B0609020204030204" pitchFamily="49" charset="0"/>
                </a:rPr>
                <a:t>,</a:t>
              </a:r>
              <a:r>
                <a:rPr lang="en-GB" sz="2000" dirty="0">
                  <a:solidFill>
                    <a:srgbClr val="A8C5FF"/>
                  </a:solidFill>
                  <a:latin typeface="Consolas" panose="020B0609020204030204" pitchFamily="49" charset="0"/>
                </a:rPr>
                <a:t> </a:t>
              </a:r>
              <a:r>
                <a:rPr lang="en-GB" sz="2000" dirty="0">
                  <a:solidFill>
                    <a:srgbClr val="000000"/>
                  </a:solidFill>
                  <a:latin typeface="Consolas" panose="020B0609020204030204" pitchFamily="49" charset="0"/>
                </a:rPr>
                <a:t>LOW</a:t>
              </a:r>
              <a:r>
                <a:rPr lang="en-GB" sz="2000" b="1" dirty="0">
                  <a:solidFill>
                    <a:srgbClr val="000000"/>
                  </a:solidFill>
                  <a:latin typeface="Consolas" panose="020B0609020204030204" pitchFamily="49" charset="0"/>
                </a:rPr>
                <a:t>);</a:t>
              </a:r>
              <a:r>
                <a:rPr lang="en-GB" sz="2000" dirty="0">
                  <a:solidFill>
                    <a:srgbClr val="A8C5FF"/>
                  </a:solidFill>
                  <a:latin typeface="Consolas" panose="020B0609020204030204" pitchFamily="49" charset="0"/>
                </a:rPr>
                <a:t>   </a:t>
              </a:r>
              <a:r>
                <a:rPr lang="en-GB" sz="2000" dirty="0">
                  <a:solidFill>
                    <a:srgbClr val="007F00"/>
                  </a:solidFill>
                  <a:latin typeface="Consolas" panose="020B0609020204030204" pitchFamily="49" charset="0"/>
                </a:rPr>
                <a:t>// Turn off the LED</a:t>
              </a:r>
            </a:p>
            <a:p>
              <a:r>
                <a:rPr lang="en-GB" sz="2000" dirty="0">
                  <a:solidFill>
                    <a:srgbClr val="A8C5FF"/>
                  </a:solidFill>
                  <a:latin typeface="Consolas" panose="020B0609020204030204" pitchFamily="49" charset="0"/>
                </a:rPr>
                <a:t>  </a:t>
              </a:r>
              <a:r>
                <a:rPr lang="en-GB" sz="2000" dirty="0">
                  <a:solidFill>
                    <a:srgbClr val="000000"/>
                  </a:solidFill>
                  <a:latin typeface="Consolas" panose="020B0609020204030204" pitchFamily="49" charset="0"/>
                </a:rPr>
                <a:t>delay</a:t>
              </a:r>
              <a:r>
                <a:rPr lang="en-GB" sz="2000" b="1" dirty="0">
                  <a:solidFill>
                    <a:srgbClr val="000000"/>
                  </a:solidFill>
                  <a:latin typeface="Consolas" panose="020B0609020204030204" pitchFamily="49" charset="0"/>
                </a:rPr>
                <a:t>(</a:t>
              </a:r>
              <a:r>
                <a:rPr lang="en-GB" sz="2000" dirty="0">
                  <a:solidFill>
                    <a:srgbClr val="007F7F"/>
                  </a:solidFill>
                  <a:latin typeface="Consolas" panose="020B0609020204030204" pitchFamily="49" charset="0"/>
                </a:rPr>
                <a:t>1000</a:t>
              </a:r>
              <a:r>
                <a:rPr lang="en-GB" sz="2000" b="1" dirty="0">
                  <a:solidFill>
                    <a:srgbClr val="000000"/>
                  </a:solidFill>
                  <a:latin typeface="Consolas" panose="020B0609020204030204" pitchFamily="49" charset="0"/>
                </a:rPr>
                <a:t>);</a:t>
              </a:r>
              <a:r>
                <a:rPr lang="en-GB" sz="2000" dirty="0">
                  <a:solidFill>
                    <a:srgbClr val="A8C5FF"/>
                  </a:solidFill>
                  <a:latin typeface="Consolas" panose="020B0609020204030204" pitchFamily="49" charset="0"/>
                </a:rPr>
                <a:t>            </a:t>
              </a:r>
              <a:r>
                <a:rPr lang="en-GB" sz="2000" dirty="0">
                  <a:solidFill>
                    <a:srgbClr val="007F00"/>
                  </a:solidFill>
                  <a:latin typeface="Consolas" panose="020B0609020204030204" pitchFamily="49" charset="0"/>
                </a:rPr>
                <a:t>// Wait for one second</a:t>
              </a:r>
            </a:p>
            <a:p>
              <a:r>
                <a:rPr lang="en-IN" sz="2000" b="1" dirty="0">
                  <a:solidFill>
                    <a:srgbClr val="000000"/>
                  </a:solidFill>
                  <a:latin typeface="Consolas" panose="020B0609020204030204" pitchFamily="49" charset="0"/>
                </a:rPr>
                <a:t>}</a:t>
              </a:r>
              <a:endParaRPr lang="en-IN" sz="2000" dirty="0">
                <a:solidFill>
                  <a:srgbClr val="A8C5FF"/>
                </a:solidFill>
                <a:latin typeface="Consolas" panose="020B0609020204030204" pitchFamily="49" charset="0"/>
              </a:endParaRPr>
            </a:p>
            <a:p>
              <a:endParaRPr lang="en-IN" sz="2000" dirty="0">
                <a:solidFill>
                  <a:srgbClr val="A8C5FF"/>
                </a:solidFill>
                <a:latin typeface="Consolas" panose="020B0609020204030204" pitchFamily="49" charset="0"/>
              </a:endParaRPr>
            </a:p>
            <a:p>
              <a:pPr>
                <a:lnSpc>
                  <a:spcPct val="100000"/>
                </a:lnSpc>
              </a:pPr>
              <a:endParaRPr lang="en-IN" sz="2000" b="0" strike="noStrike" spc="-1" dirty="0">
                <a:latin typeface="Arial"/>
              </a:endParaRPr>
            </a:p>
          </p:txBody>
        </p:sp>
        <p:sp>
          <p:nvSpPr>
            <p:cNvPr id="7" name="CustomShape 5"/>
            <p:cNvSpPr/>
            <p:nvPr/>
          </p:nvSpPr>
          <p:spPr>
            <a:xfrm>
              <a:off x="353733" y="1650600"/>
              <a:ext cx="278427" cy="374904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a:solidFill>
                    <a:srgbClr val="585858"/>
                  </a:solidFill>
                  <a:latin typeface="Consolas"/>
                  <a:ea typeface="DejaVu Sans"/>
                </a:rPr>
                <a:t>1</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2</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3</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4</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5</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6</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7</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8</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9</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10</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11</a:t>
              </a:r>
              <a:endParaRPr lang="en-IN" sz="2000" b="0" strike="noStrike" spc="-1">
                <a:latin typeface="Arial"/>
              </a:endParaRPr>
            </a:p>
            <a:p>
              <a:pPr algn="r">
                <a:lnSpc>
                  <a:spcPct val="100000"/>
                </a:lnSpc>
              </a:pPr>
              <a:r>
                <a:rPr lang="en-IN" sz="2000" b="1" strike="noStrike" spc="-1">
                  <a:solidFill>
                    <a:srgbClr val="585858"/>
                  </a:solidFill>
                  <a:latin typeface="Consolas"/>
                  <a:ea typeface="DejaVu Sans"/>
                </a:rPr>
                <a:t>12</a:t>
              </a:r>
              <a:endParaRPr lang="en-IN" sz="2000" b="0" strike="noStrike" spc="-1">
                <a:latin typeface="Arial"/>
              </a:endParaRPr>
            </a:p>
          </p:txBody>
        </p:sp>
        <p:sp>
          <p:nvSpPr>
            <p:cNvPr id="8" name="CustomShape 6"/>
            <p:cNvSpPr/>
            <p:nvPr/>
          </p:nvSpPr>
          <p:spPr>
            <a:xfrm>
              <a:off x="353733" y="1322280"/>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smtClean="0">
                  <a:solidFill>
                    <a:srgbClr val="FFFFFF"/>
                  </a:solidFill>
                  <a:latin typeface="Roboto Condensed"/>
                  <a:ea typeface="DejaVu Sans"/>
                </a:rPr>
                <a:t>sketch</a:t>
              </a:r>
              <a:r>
                <a:rPr lang="en-IN" sz="1600" b="0" strike="noStrike" spc="-1" dirty="0" smtClean="0">
                  <a:solidFill>
                    <a:srgbClr val="FFFFFF"/>
                  </a:solidFill>
                  <a:latin typeface="Consolas"/>
                  <a:ea typeface="DejaVu Sans"/>
                </a:rPr>
                <a:t>_</a:t>
              </a:r>
              <a:r>
                <a:rPr lang="en-IN" sz="1600" spc="-1" dirty="0" smtClean="0">
                  <a:solidFill>
                    <a:srgbClr val="FFFFFF"/>
                  </a:solidFill>
                  <a:latin typeface="Roboto Condensed"/>
                  <a:ea typeface="DejaVu Sans"/>
                </a:rPr>
                <a:t>01</a:t>
              </a:r>
              <a:r>
                <a:rPr lang="en-IN" sz="1600" b="0" strike="noStrike" spc="-1" dirty="0" smtClean="0">
                  <a:solidFill>
                    <a:srgbClr val="FFFFFF"/>
                  </a:solidFill>
                  <a:latin typeface="Roboto Condensed"/>
                  <a:ea typeface="DejaVu Sans"/>
                </a:rPr>
                <a:t>.ino</a:t>
              </a:r>
              <a:endParaRPr lang="en-IN" sz="1600" b="0" strike="noStrike" spc="-1" dirty="0">
                <a:latin typeface="Arial"/>
              </a:endParaRPr>
            </a:p>
          </p:txBody>
        </p:sp>
      </p:grpSp>
    </p:spTree>
    <p:extLst>
      <p:ext uri="{BB962C8B-B14F-4D97-AF65-F5344CB8AC3E}">
        <p14:creationId xmlns:p14="http://schemas.microsoft.com/office/powerpoint/2010/main" val="200716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additive="repl">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 void &amp; </a:t>
            </a:r>
            <a:r>
              <a:rPr lang="en-US" dirty="0" smtClean="0"/>
              <a:t>Boolean</a:t>
            </a:r>
            <a:endParaRPr lang="en-US" dirty="0"/>
          </a:p>
        </p:txBody>
      </p:sp>
      <p:sp>
        <p:nvSpPr>
          <p:cNvPr id="3" name="Content Placeholder 2"/>
          <p:cNvSpPr>
            <a:spLocks noGrp="1"/>
          </p:cNvSpPr>
          <p:nvPr>
            <p:ph idx="1"/>
          </p:nvPr>
        </p:nvSpPr>
        <p:spPr/>
        <p:txBody>
          <a:bodyPr/>
          <a:lstStyle/>
          <a:p>
            <a:r>
              <a:rPr lang="en-US" sz="2800" b="1" spc="-1" dirty="0">
                <a:solidFill>
                  <a:srgbClr val="C00000"/>
                </a:solidFill>
                <a:latin typeface="Consolas"/>
              </a:rPr>
              <a:t>Void</a:t>
            </a:r>
          </a:p>
          <a:p>
            <a:pPr lvl="1" algn="l">
              <a:buFont typeface="Wingdings" panose="05000000000000000000" pitchFamily="2" charset="2"/>
              <a:buChar char="§"/>
            </a:pPr>
            <a:r>
              <a:rPr lang="en-US" sz="2400" dirty="0"/>
              <a:t>The void keyword is </a:t>
            </a:r>
            <a:r>
              <a:rPr lang="en-US" sz="2400" dirty="0">
                <a:solidFill>
                  <a:srgbClr val="C00000"/>
                </a:solidFill>
              </a:rPr>
              <a:t>used only in function declarations</a:t>
            </a:r>
            <a:r>
              <a:rPr lang="en-US" sz="2400" dirty="0"/>
              <a:t>. </a:t>
            </a:r>
            <a:endParaRPr lang="en-US" sz="2400" dirty="0" smtClean="0"/>
          </a:p>
          <a:p>
            <a:pPr lvl="1" algn="l">
              <a:buFont typeface="Wingdings" panose="05000000000000000000" pitchFamily="2" charset="2"/>
              <a:buChar char="§"/>
            </a:pPr>
            <a:r>
              <a:rPr lang="en-US" sz="2400" dirty="0" smtClean="0"/>
              <a:t>The </a:t>
            </a:r>
            <a:r>
              <a:rPr lang="en-US" sz="2400" dirty="0"/>
              <a:t>function is expected to return no information.</a:t>
            </a:r>
          </a:p>
          <a:p>
            <a:r>
              <a:rPr lang="en-US" dirty="0" smtClean="0"/>
              <a:t>Example :				</a:t>
            </a:r>
            <a:r>
              <a:rPr lang="en-US" dirty="0" smtClean="0">
                <a:solidFill>
                  <a:srgbClr val="C00000"/>
                </a:solidFill>
              </a:rPr>
              <a:t>void</a:t>
            </a:r>
            <a:r>
              <a:rPr lang="en-US" dirty="0" smtClean="0"/>
              <a:t> loop ( )</a:t>
            </a:r>
          </a:p>
          <a:p>
            <a:pPr marL="4937125" indent="0" algn="l">
              <a:buNone/>
            </a:pPr>
            <a:r>
              <a:rPr lang="en-US" dirty="0" smtClean="0"/>
              <a:t> {   // rest of the code }</a:t>
            </a:r>
          </a:p>
          <a:p>
            <a:r>
              <a:rPr lang="en-US" sz="2800" b="1" spc="-1" dirty="0" smtClean="0">
                <a:solidFill>
                  <a:srgbClr val="C00000"/>
                </a:solidFill>
                <a:latin typeface="Consolas"/>
              </a:rPr>
              <a:t>Boolean</a:t>
            </a:r>
          </a:p>
          <a:p>
            <a:pPr lvl="1">
              <a:buFont typeface="Wingdings" panose="05000000000000000000" pitchFamily="2" charset="2"/>
              <a:buChar char="§"/>
            </a:pPr>
            <a:r>
              <a:rPr lang="en-US" sz="2400" dirty="0" smtClean="0"/>
              <a:t>A Boolean holds one of two values, true or false. </a:t>
            </a:r>
          </a:p>
          <a:p>
            <a:pPr lvl="1">
              <a:buFont typeface="Wingdings" panose="05000000000000000000" pitchFamily="2" charset="2"/>
              <a:buChar char="§"/>
            </a:pPr>
            <a:r>
              <a:rPr lang="en-US" sz="2400" dirty="0" smtClean="0"/>
              <a:t>Each Boolean variable occupies </a:t>
            </a:r>
            <a:r>
              <a:rPr lang="en-US" sz="2400" dirty="0" smtClean="0">
                <a:solidFill>
                  <a:srgbClr val="C00000"/>
                </a:solidFill>
              </a:rPr>
              <a:t>one byte of memory</a:t>
            </a:r>
            <a:r>
              <a:rPr lang="en-US" sz="2400" dirty="0" smtClean="0"/>
              <a:t>.</a:t>
            </a:r>
          </a:p>
          <a:p>
            <a:pPr marL="265113" lvl="1" indent="-265113">
              <a:buFont typeface="Wingdings" panose="05000000000000000000" pitchFamily="2" charset="2"/>
              <a:buChar char="§"/>
            </a:pPr>
            <a:r>
              <a:rPr lang="en-US" sz="2400" dirty="0" smtClean="0"/>
              <a:t>Example:</a:t>
            </a:r>
          </a:p>
          <a:p>
            <a:pPr lvl="1"/>
            <a:r>
              <a:rPr lang="en-US" sz="2400" dirty="0" err="1" smtClean="0">
                <a:solidFill>
                  <a:srgbClr val="C00000"/>
                </a:solidFill>
              </a:rPr>
              <a:t>bool</a:t>
            </a:r>
            <a:r>
              <a:rPr lang="en-US" sz="2400" dirty="0" smtClean="0">
                <a:solidFill>
                  <a:srgbClr val="C00000"/>
                </a:solidFill>
              </a:rPr>
              <a:t> </a:t>
            </a:r>
            <a:r>
              <a:rPr lang="en-US" sz="2400" dirty="0" err="1" smtClean="0"/>
              <a:t>val</a:t>
            </a:r>
            <a:r>
              <a:rPr lang="en-US" sz="2400" dirty="0" smtClean="0"/>
              <a:t> = false ; </a:t>
            </a:r>
          </a:p>
          <a:p>
            <a:pPr lvl="1"/>
            <a:r>
              <a:rPr lang="en-US" sz="2400" dirty="0" err="1" smtClean="0">
                <a:solidFill>
                  <a:srgbClr val="C00000"/>
                </a:solidFill>
              </a:rPr>
              <a:t>bool</a:t>
            </a:r>
            <a:r>
              <a:rPr lang="en-US" sz="2400" dirty="0" smtClean="0">
                <a:solidFill>
                  <a:srgbClr val="C00000"/>
                </a:solidFill>
              </a:rPr>
              <a:t> </a:t>
            </a:r>
            <a:r>
              <a:rPr lang="en-US" sz="2400" dirty="0" smtClean="0"/>
              <a:t>state = true ;  </a:t>
            </a:r>
          </a:p>
          <a:p>
            <a:endParaRPr lang="en-US" dirty="0" smtClean="0"/>
          </a:p>
          <a:p>
            <a:endParaRPr lang="en-US" dirty="0"/>
          </a:p>
          <a:p>
            <a:endParaRPr lang="en-US" dirty="0"/>
          </a:p>
          <a:p>
            <a:endParaRPr lang="en-US" dirty="0"/>
          </a:p>
        </p:txBody>
      </p:sp>
    </p:spTree>
    <p:extLst>
      <p:ext uri="{BB962C8B-B14F-4D97-AF65-F5344CB8AC3E}">
        <p14:creationId xmlns:p14="http://schemas.microsoft.com/office/powerpoint/2010/main" val="35966115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 </a:t>
            </a:r>
            <a:r>
              <a:rPr lang="en-US" dirty="0" smtClean="0"/>
              <a:t>byte</a:t>
            </a:r>
            <a:r>
              <a:rPr lang="en-US" dirty="0"/>
              <a:t> </a:t>
            </a:r>
            <a:r>
              <a:rPr lang="en-US" dirty="0" smtClean="0"/>
              <a:t>and word</a:t>
            </a:r>
            <a:endParaRPr lang="en-US" dirty="0"/>
          </a:p>
        </p:txBody>
      </p:sp>
      <p:sp>
        <p:nvSpPr>
          <p:cNvPr id="3" name="Content Placeholder 2"/>
          <p:cNvSpPr>
            <a:spLocks noGrp="1"/>
          </p:cNvSpPr>
          <p:nvPr>
            <p:ph idx="1"/>
          </p:nvPr>
        </p:nvSpPr>
        <p:spPr/>
        <p:txBody>
          <a:bodyPr/>
          <a:lstStyle/>
          <a:p>
            <a:r>
              <a:rPr lang="en-US" sz="2800" b="1" spc="-1" dirty="0">
                <a:solidFill>
                  <a:srgbClr val="C00000"/>
                </a:solidFill>
                <a:latin typeface="Consolas"/>
              </a:rPr>
              <a:t>byte</a:t>
            </a:r>
          </a:p>
          <a:p>
            <a:pPr lvl="1">
              <a:buFont typeface="Wingdings" panose="05000000000000000000" pitchFamily="2" charset="2"/>
              <a:buChar char="§"/>
            </a:pPr>
            <a:r>
              <a:rPr lang="en-US" sz="2400" dirty="0" smtClean="0"/>
              <a:t>A byte stores an </a:t>
            </a:r>
            <a:r>
              <a:rPr lang="en-US" sz="2400" dirty="0" smtClean="0">
                <a:solidFill>
                  <a:srgbClr val="C00000"/>
                </a:solidFill>
              </a:rPr>
              <a:t>8-bit unsigned number</a:t>
            </a:r>
            <a:r>
              <a:rPr lang="en-US" sz="2400" dirty="0" smtClean="0"/>
              <a:t> (from 0 to 255)</a:t>
            </a:r>
          </a:p>
          <a:p>
            <a:pPr lvl="1">
              <a:buFont typeface="Wingdings" panose="05000000000000000000" pitchFamily="2" charset="2"/>
              <a:buChar char="§"/>
            </a:pPr>
            <a:r>
              <a:rPr lang="en-US" sz="2400" dirty="0" smtClean="0"/>
              <a:t>Example:  </a:t>
            </a:r>
            <a:r>
              <a:rPr lang="en-US" sz="2400" dirty="0" smtClean="0">
                <a:solidFill>
                  <a:srgbClr val="C00000"/>
                </a:solidFill>
              </a:rPr>
              <a:t>byte</a:t>
            </a:r>
            <a:r>
              <a:rPr lang="en-US" sz="2400" dirty="0" smtClean="0"/>
              <a:t> m = 25 ; //declaration of variable with type byte and initialize it with 25</a:t>
            </a:r>
          </a:p>
          <a:p>
            <a:r>
              <a:rPr lang="en-US" sz="2800" b="1" spc="-1" dirty="0">
                <a:solidFill>
                  <a:srgbClr val="C00000"/>
                </a:solidFill>
                <a:latin typeface="Consolas"/>
              </a:rPr>
              <a:t>word</a:t>
            </a:r>
          </a:p>
          <a:p>
            <a:pPr lvl="1">
              <a:buFont typeface="Wingdings" panose="05000000000000000000" pitchFamily="2" charset="2"/>
              <a:buChar char="§"/>
            </a:pPr>
            <a:r>
              <a:rPr lang="en-US" sz="2400" dirty="0"/>
              <a:t>On the Uno and other ATMEGA based boards, a word stores a </a:t>
            </a:r>
            <a:r>
              <a:rPr lang="en-US" sz="2400" dirty="0">
                <a:solidFill>
                  <a:srgbClr val="C00000"/>
                </a:solidFill>
              </a:rPr>
              <a:t>16-bit unsigned number</a:t>
            </a:r>
            <a:r>
              <a:rPr lang="en-US" sz="2400" dirty="0"/>
              <a:t>. </a:t>
            </a:r>
          </a:p>
          <a:p>
            <a:pPr lvl="1">
              <a:buFont typeface="Wingdings" panose="05000000000000000000" pitchFamily="2" charset="2"/>
              <a:buChar char="§"/>
            </a:pPr>
            <a:r>
              <a:rPr lang="en-US" sz="2400" dirty="0"/>
              <a:t>Example: </a:t>
            </a:r>
            <a:r>
              <a:rPr lang="en-US" sz="2400" dirty="0" smtClean="0"/>
              <a:t> </a:t>
            </a:r>
            <a:r>
              <a:rPr lang="en-US" sz="2400" dirty="0" smtClean="0">
                <a:solidFill>
                  <a:srgbClr val="C00000"/>
                </a:solidFill>
              </a:rPr>
              <a:t>word</a:t>
            </a:r>
            <a:r>
              <a:rPr lang="en-US" sz="2400" dirty="0" smtClean="0"/>
              <a:t> </a:t>
            </a:r>
            <a:r>
              <a:rPr lang="en-US" sz="2400" dirty="0"/>
              <a:t>w = 1000 ; </a:t>
            </a:r>
            <a:endParaRPr lang="en-US" sz="2400" dirty="0" smtClean="0"/>
          </a:p>
          <a:p>
            <a:pPr marL="457200" lvl="1" indent="0">
              <a:buNone/>
            </a:pPr>
            <a:r>
              <a:rPr lang="en-US" sz="2400" dirty="0" smtClean="0"/>
              <a:t>//</a:t>
            </a:r>
            <a:r>
              <a:rPr lang="en-US" sz="2400" dirty="0"/>
              <a:t>declaration of variable with type word and initialize it with </a:t>
            </a:r>
            <a:r>
              <a:rPr lang="en-US" sz="2400" dirty="0" smtClean="0"/>
              <a:t>1000</a:t>
            </a:r>
            <a:endParaRPr lang="en-US" sz="2400" dirty="0"/>
          </a:p>
        </p:txBody>
      </p:sp>
    </p:spTree>
    <p:extLst>
      <p:ext uri="{BB962C8B-B14F-4D97-AF65-F5344CB8AC3E}">
        <p14:creationId xmlns:p14="http://schemas.microsoft.com/office/powerpoint/2010/main" val="5388939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a:t>
            </a:r>
            <a:r>
              <a:rPr lang="en-US" dirty="0" smtClean="0"/>
              <a:t>: </a:t>
            </a:r>
            <a:r>
              <a:rPr lang="en-US" dirty="0" err="1"/>
              <a:t>int</a:t>
            </a:r>
            <a:endParaRPr lang="en-IN" dirty="0"/>
          </a:p>
        </p:txBody>
      </p:sp>
      <p:sp>
        <p:nvSpPr>
          <p:cNvPr id="3" name="Content Placeholder 2"/>
          <p:cNvSpPr>
            <a:spLocks noGrp="1"/>
          </p:cNvSpPr>
          <p:nvPr>
            <p:ph idx="1"/>
          </p:nvPr>
        </p:nvSpPr>
        <p:spPr>
          <a:xfrm>
            <a:off x="131179" y="818087"/>
            <a:ext cx="11929641" cy="5771399"/>
          </a:xfrm>
        </p:spPr>
        <p:txBody>
          <a:bodyPr/>
          <a:lstStyle/>
          <a:p>
            <a:r>
              <a:rPr lang="en-US" sz="2800" b="1" spc="-1" dirty="0" err="1">
                <a:solidFill>
                  <a:srgbClr val="C00000"/>
                </a:solidFill>
                <a:latin typeface="Consolas"/>
              </a:rPr>
              <a:t>Int</a:t>
            </a:r>
            <a:endParaRPr lang="en-US" sz="2800" b="1" spc="-1" dirty="0">
              <a:solidFill>
                <a:srgbClr val="C00000"/>
              </a:solidFill>
              <a:latin typeface="Consolas"/>
            </a:endParaRPr>
          </a:p>
          <a:p>
            <a:pPr lvl="1">
              <a:buFont typeface="Wingdings" panose="05000000000000000000" pitchFamily="2" charset="2"/>
              <a:buChar char="§"/>
            </a:pPr>
            <a:r>
              <a:rPr lang="en-US" sz="2400" dirty="0"/>
              <a:t>Integers are the primary data-type for number storage.</a:t>
            </a:r>
          </a:p>
          <a:p>
            <a:pPr lvl="1">
              <a:buFont typeface="Wingdings" panose="05000000000000000000" pitchFamily="2" charset="2"/>
              <a:buChar char="§"/>
            </a:pPr>
            <a:r>
              <a:rPr lang="en-US" sz="2400" dirty="0" err="1"/>
              <a:t>int</a:t>
            </a:r>
            <a:r>
              <a:rPr lang="en-US" sz="2400" dirty="0"/>
              <a:t> stores a </a:t>
            </a:r>
            <a:r>
              <a:rPr lang="en-US" sz="2400" dirty="0">
                <a:solidFill>
                  <a:srgbClr val="C00000"/>
                </a:solidFill>
              </a:rPr>
              <a:t>16-bit (2-byte) value</a:t>
            </a:r>
            <a:r>
              <a:rPr lang="en-US" sz="2400" dirty="0"/>
              <a:t>. (For UNO)</a:t>
            </a:r>
          </a:p>
          <a:p>
            <a:pPr lvl="1">
              <a:buFont typeface="Wingdings" panose="05000000000000000000" pitchFamily="2" charset="2"/>
              <a:buChar char="§"/>
            </a:pPr>
            <a:r>
              <a:rPr lang="en-US" sz="2400" dirty="0"/>
              <a:t>This yields a range of -32,768 to 32,767 (minimum value of -2^15 and a maximum value of (2^15) - 1)</a:t>
            </a:r>
          </a:p>
          <a:p>
            <a:pPr lvl="1">
              <a:buFont typeface="Wingdings" panose="05000000000000000000" pitchFamily="2" charset="2"/>
              <a:buChar char="§"/>
            </a:pPr>
            <a:r>
              <a:rPr lang="en-US" sz="2400" dirty="0"/>
              <a:t>The</a:t>
            </a:r>
            <a:r>
              <a:rPr lang="en-US" sz="2400" dirty="0">
                <a:solidFill>
                  <a:srgbClr val="C00000"/>
                </a:solidFill>
              </a:rPr>
              <a:t> </a:t>
            </a:r>
            <a:r>
              <a:rPr lang="en-US" sz="2400" dirty="0" err="1">
                <a:solidFill>
                  <a:srgbClr val="C00000"/>
                </a:solidFill>
              </a:rPr>
              <a:t>int</a:t>
            </a:r>
            <a:r>
              <a:rPr lang="en-US" sz="2400" dirty="0">
                <a:solidFill>
                  <a:srgbClr val="C00000"/>
                </a:solidFill>
              </a:rPr>
              <a:t> size varies from board to board</a:t>
            </a:r>
            <a:r>
              <a:rPr lang="en-US" sz="2400" dirty="0"/>
              <a:t>, On the </a:t>
            </a:r>
            <a:r>
              <a:rPr lang="en-US" sz="2400" dirty="0">
                <a:solidFill>
                  <a:srgbClr val="C00000"/>
                </a:solidFill>
              </a:rPr>
              <a:t>Arduino Due,  </a:t>
            </a:r>
            <a:r>
              <a:rPr lang="en-US" sz="2400" dirty="0" err="1">
                <a:solidFill>
                  <a:srgbClr val="C00000"/>
                </a:solidFill>
              </a:rPr>
              <a:t>int</a:t>
            </a:r>
            <a:r>
              <a:rPr lang="en-US" sz="2400" dirty="0">
                <a:solidFill>
                  <a:srgbClr val="C00000"/>
                </a:solidFill>
              </a:rPr>
              <a:t> stores a 32-bit (4-byte) value.</a:t>
            </a:r>
            <a:r>
              <a:rPr lang="en-US" sz="2400" dirty="0"/>
              <a:t> </a:t>
            </a:r>
          </a:p>
          <a:p>
            <a:pPr lvl="1">
              <a:buFont typeface="Wingdings" panose="05000000000000000000" pitchFamily="2" charset="2"/>
              <a:buChar char="§"/>
            </a:pPr>
            <a:r>
              <a:rPr lang="en-US" sz="2400" dirty="0"/>
              <a:t>Example: </a:t>
            </a:r>
            <a:r>
              <a:rPr lang="en-US" sz="2400" dirty="0" err="1">
                <a:solidFill>
                  <a:srgbClr val="C00000"/>
                </a:solidFill>
              </a:rPr>
              <a:t>int</a:t>
            </a:r>
            <a:r>
              <a:rPr lang="en-US" sz="2400" dirty="0">
                <a:solidFill>
                  <a:srgbClr val="C00000"/>
                </a:solidFill>
              </a:rPr>
              <a:t> </a:t>
            </a:r>
            <a:r>
              <a:rPr lang="en-US" sz="2400" dirty="0"/>
              <a:t>counter = 32 ; // declaration of variable with type </a:t>
            </a:r>
            <a:r>
              <a:rPr lang="en-US" sz="2400" dirty="0" err="1"/>
              <a:t>int</a:t>
            </a:r>
            <a:r>
              <a:rPr lang="en-US" sz="2400" dirty="0"/>
              <a:t> and initialize it with </a:t>
            </a:r>
            <a:r>
              <a:rPr lang="en-US" sz="2400" dirty="0" smtClean="0"/>
              <a:t>32</a:t>
            </a:r>
            <a:endParaRPr lang="en-US" sz="3200" b="1" spc="-1" dirty="0" smtClean="0">
              <a:solidFill>
                <a:srgbClr val="C00000"/>
              </a:solidFill>
              <a:latin typeface="Consolas"/>
            </a:endParaRPr>
          </a:p>
          <a:p>
            <a:pPr lvl="0"/>
            <a:r>
              <a:rPr lang="en-US" sz="2800" b="1" spc="-1" dirty="0">
                <a:solidFill>
                  <a:srgbClr val="C00000"/>
                </a:solidFill>
                <a:latin typeface="Consolas"/>
              </a:rPr>
              <a:t>unsigned </a:t>
            </a:r>
            <a:r>
              <a:rPr lang="en-US" sz="2800" b="1" spc="-1" dirty="0" err="1">
                <a:solidFill>
                  <a:srgbClr val="C00000"/>
                </a:solidFill>
                <a:latin typeface="Consolas"/>
              </a:rPr>
              <a:t>int</a:t>
            </a:r>
            <a:endParaRPr lang="en-US" sz="2800" b="1" spc="-1" dirty="0">
              <a:solidFill>
                <a:srgbClr val="C00000"/>
              </a:solidFill>
              <a:latin typeface="Consolas"/>
            </a:endParaRPr>
          </a:p>
          <a:p>
            <a:pPr lvl="1">
              <a:buClr>
                <a:srgbClr val="B84742"/>
              </a:buClr>
              <a:buFont typeface="Wingdings" panose="05000000000000000000" pitchFamily="2" charset="2"/>
              <a:buChar char="§"/>
            </a:pPr>
            <a:r>
              <a:rPr lang="en-US" sz="2400" dirty="0">
                <a:solidFill>
                  <a:srgbClr val="212121"/>
                </a:solidFill>
              </a:rPr>
              <a:t>Instead of storing negative numbers, however, they only store positive values, yielding a useful range of 0 to 65,535 (2^16) - 1).</a:t>
            </a:r>
          </a:p>
          <a:p>
            <a:pPr lvl="1">
              <a:buClr>
                <a:srgbClr val="B84742"/>
              </a:buClr>
              <a:buFont typeface="Wingdings" panose="05000000000000000000" pitchFamily="2" charset="2"/>
              <a:buChar char="§"/>
            </a:pPr>
            <a:r>
              <a:rPr lang="en-US" sz="2400" dirty="0">
                <a:solidFill>
                  <a:srgbClr val="212121"/>
                </a:solidFill>
              </a:rPr>
              <a:t> Same as word data type.</a:t>
            </a:r>
          </a:p>
          <a:p>
            <a:pPr lvl="1">
              <a:buClr>
                <a:srgbClr val="B84742"/>
              </a:buClr>
              <a:buFont typeface="Wingdings" panose="05000000000000000000" pitchFamily="2" charset="2"/>
              <a:buChar char="§"/>
            </a:pPr>
            <a:r>
              <a:rPr lang="en-US" sz="2400" dirty="0">
                <a:solidFill>
                  <a:srgbClr val="212121"/>
                </a:solidFill>
              </a:rPr>
              <a:t>Example : </a:t>
            </a:r>
            <a:r>
              <a:rPr lang="en-US" sz="2400" dirty="0">
                <a:solidFill>
                  <a:srgbClr val="C00000"/>
                </a:solidFill>
              </a:rPr>
              <a:t>unsigned </a:t>
            </a:r>
            <a:r>
              <a:rPr lang="en-US" sz="2400" dirty="0" err="1">
                <a:solidFill>
                  <a:srgbClr val="C00000"/>
                </a:solidFill>
              </a:rPr>
              <a:t>int</a:t>
            </a:r>
            <a:r>
              <a:rPr lang="en-US" sz="2400" dirty="0">
                <a:solidFill>
                  <a:srgbClr val="C00000"/>
                </a:solidFill>
              </a:rPr>
              <a:t> </a:t>
            </a:r>
            <a:r>
              <a:rPr lang="en-US" sz="2400" dirty="0">
                <a:solidFill>
                  <a:srgbClr val="212121"/>
                </a:solidFill>
              </a:rPr>
              <a:t>counter = 60 ; </a:t>
            </a:r>
            <a:r>
              <a:rPr lang="en-US" sz="2400" i="1" dirty="0">
                <a:solidFill>
                  <a:srgbClr val="212121"/>
                </a:solidFill>
              </a:rPr>
              <a:t>// declaration of variable with </a:t>
            </a:r>
            <a:endParaRPr lang="en-US" sz="2400" dirty="0">
              <a:solidFill>
                <a:srgbClr val="212121"/>
              </a:solidFill>
            </a:endParaRPr>
          </a:p>
          <a:p>
            <a:pPr marL="0" indent="0">
              <a:buNone/>
            </a:pPr>
            <a:endParaRPr lang="en-IN" sz="2800" dirty="0"/>
          </a:p>
        </p:txBody>
      </p:sp>
    </p:spTree>
    <p:extLst>
      <p:ext uri="{BB962C8B-B14F-4D97-AF65-F5344CB8AC3E}">
        <p14:creationId xmlns:p14="http://schemas.microsoft.com/office/powerpoint/2010/main" val="13256797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vs M2M</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97471129"/>
              </p:ext>
            </p:extLst>
          </p:nvPr>
        </p:nvGraphicFramePr>
        <p:xfrm>
          <a:off x="573314" y="1248232"/>
          <a:ext cx="11045371" cy="4797970"/>
        </p:xfrm>
        <a:graphic>
          <a:graphicData uri="http://schemas.openxmlformats.org/drawingml/2006/table">
            <a:tbl>
              <a:tblPr>
                <a:tableStyleId>{B301B821-A1FF-4177-AEE7-76D212191A09}</a:tableStyleId>
              </a:tblPr>
              <a:tblGrid>
                <a:gridCol w="3220985">
                  <a:extLst>
                    <a:ext uri="{9D8B030D-6E8A-4147-A177-3AD203B41FA5}">
                      <a16:colId xmlns:a16="http://schemas.microsoft.com/office/drawing/2014/main" val="1043479334"/>
                    </a:ext>
                  </a:extLst>
                </a:gridCol>
                <a:gridCol w="3616626">
                  <a:extLst>
                    <a:ext uri="{9D8B030D-6E8A-4147-A177-3AD203B41FA5}">
                      <a16:colId xmlns:a16="http://schemas.microsoft.com/office/drawing/2014/main" val="1188903209"/>
                    </a:ext>
                  </a:extLst>
                </a:gridCol>
                <a:gridCol w="4207760">
                  <a:extLst>
                    <a:ext uri="{9D8B030D-6E8A-4147-A177-3AD203B41FA5}">
                      <a16:colId xmlns:a16="http://schemas.microsoft.com/office/drawing/2014/main" val="335027075"/>
                    </a:ext>
                  </a:extLst>
                </a:gridCol>
              </a:tblGrid>
              <a:tr h="358869">
                <a:tc>
                  <a:txBody>
                    <a:bodyPr/>
                    <a:lstStyle/>
                    <a:p>
                      <a:pPr algn="ctr" fontAlgn="ctr"/>
                      <a:r>
                        <a:rPr lang="en-IN" sz="2000" u="none" strike="noStrike" dirty="0">
                          <a:effectLst/>
                        </a:rPr>
                        <a:t> </a:t>
                      </a:r>
                      <a:endParaRPr lang="en-IN" sz="2000" b="1"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IN" sz="2000" b="1" u="none" strike="noStrike" dirty="0">
                          <a:solidFill>
                            <a:srgbClr val="C00000"/>
                          </a:solidFill>
                          <a:effectLst/>
                        </a:rPr>
                        <a:t>IoT</a:t>
                      </a:r>
                      <a:endParaRPr lang="en-IN" sz="2000" b="1" i="0" u="none" strike="noStrike" dirty="0">
                        <a:solidFill>
                          <a:srgbClr val="C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IN" sz="2000" b="1" u="none" strike="noStrike" dirty="0">
                          <a:solidFill>
                            <a:srgbClr val="C00000"/>
                          </a:solidFill>
                          <a:effectLst/>
                        </a:rPr>
                        <a:t>M2M</a:t>
                      </a:r>
                      <a:endParaRPr lang="en-IN" sz="2000" b="1" i="0" u="none" strike="noStrike" dirty="0">
                        <a:solidFill>
                          <a:srgbClr val="C00000"/>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1382635614"/>
                  </a:ext>
                </a:extLst>
              </a:tr>
              <a:tr h="324070">
                <a:tc>
                  <a:txBody>
                    <a:bodyPr/>
                    <a:lstStyle/>
                    <a:p>
                      <a:pPr algn="ctr" fontAlgn="ctr"/>
                      <a:r>
                        <a:rPr lang="en-IN" sz="1800" u="none" strike="noStrike" dirty="0">
                          <a:effectLst/>
                        </a:rPr>
                        <a:t>Abbreviation</a:t>
                      </a:r>
                      <a:endParaRPr lang="en-IN"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IN" sz="1800" u="none" strike="noStrike" dirty="0">
                          <a:effectLst/>
                        </a:rPr>
                        <a:t>Internet of Things</a:t>
                      </a:r>
                      <a:endParaRPr lang="en-IN"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IN" sz="1800" u="none" strike="noStrike" dirty="0">
                          <a:effectLst/>
                        </a:rPr>
                        <a:t>Machine to Machine</a:t>
                      </a:r>
                      <a:endParaRPr lang="en-IN"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1830032684"/>
                  </a:ext>
                </a:extLst>
              </a:tr>
              <a:tr h="950459">
                <a:tc>
                  <a:txBody>
                    <a:bodyPr/>
                    <a:lstStyle/>
                    <a:p>
                      <a:pPr algn="ctr" fontAlgn="ctr"/>
                      <a:r>
                        <a:rPr lang="en-IN" sz="1800" u="none" strike="noStrike" dirty="0">
                          <a:effectLst/>
                        </a:rPr>
                        <a:t>Intelligence</a:t>
                      </a:r>
                      <a:endParaRPr lang="en-IN"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US" sz="1800" u="none" strike="noStrike" dirty="0">
                          <a:effectLst/>
                        </a:rPr>
                        <a:t>Devices have objects that are responsible for decision making</a:t>
                      </a:r>
                      <a:endParaRPr lang="en-US"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US" sz="1800" u="none" strike="noStrike" dirty="0">
                          <a:effectLst/>
                        </a:rPr>
                        <a:t>Some degree of intelligence is observed in this.</a:t>
                      </a:r>
                      <a:endParaRPr lang="en-US"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1529856045"/>
                  </a:ext>
                </a:extLst>
              </a:tr>
              <a:tr h="950459">
                <a:tc>
                  <a:txBody>
                    <a:bodyPr/>
                    <a:lstStyle/>
                    <a:p>
                      <a:pPr algn="ctr" fontAlgn="ctr"/>
                      <a:r>
                        <a:rPr lang="en-IN" sz="1800" u="none" strike="noStrike" dirty="0">
                          <a:effectLst/>
                        </a:rPr>
                        <a:t>Connection type used</a:t>
                      </a:r>
                      <a:endParaRPr lang="en-IN"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US" sz="1800" u="none" strike="noStrike" dirty="0">
                          <a:effectLst/>
                        </a:rPr>
                        <a:t>The connection is via Network and using various communication types.</a:t>
                      </a:r>
                      <a:endParaRPr lang="en-US"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US" sz="1800" u="none" strike="noStrike">
                          <a:effectLst/>
                        </a:rPr>
                        <a:t>The connection is a point to point</a:t>
                      </a:r>
                      <a:endParaRPr lang="en-US" sz="1800" b="0" i="0" u="none" strike="noStrike">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881339973"/>
                  </a:ext>
                </a:extLst>
              </a:tr>
              <a:tr h="950459">
                <a:tc>
                  <a:txBody>
                    <a:bodyPr/>
                    <a:lstStyle/>
                    <a:p>
                      <a:pPr algn="ctr" fontAlgn="ctr"/>
                      <a:r>
                        <a:rPr lang="en-IN" sz="1800" u="none" strike="noStrike">
                          <a:effectLst/>
                        </a:rPr>
                        <a:t>Communication protocol used</a:t>
                      </a:r>
                      <a:endParaRPr lang="en-IN" sz="1800" b="0" i="0" u="none" strike="noStrike">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US" sz="1800" u="none" strike="noStrike" dirty="0">
                          <a:effectLst/>
                        </a:rPr>
                        <a:t>Internet protocols are used such as HTTP, FTP, and Telnet.</a:t>
                      </a:r>
                      <a:endParaRPr lang="en-US"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US" sz="1800" u="none" strike="noStrike" dirty="0">
                          <a:effectLst/>
                        </a:rPr>
                        <a:t>Traditional protocols and communication technology techniques are used</a:t>
                      </a:r>
                      <a:endParaRPr lang="en-US"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1605346045"/>
                  </a:ext>
                </a:extLst>
              </a:tr>
              <a:tr h="1263654">
                <a:tc>
                  <a:txBody>
                    <a:bodyPr/>
                    <a:lstStyle/>
                    <a:p>
                      <a:pPr algn="ctr" fontAlgn="ctr"/>
                      <a:r>
                        <a:rPr lang="en-IN" sz="1800" u="none" strike="noStrike">
                          <a:effectLst/>
                        </a:rPr>
                        <a:t>Data Sharing</a:t>
                      </a:r>
                      <a:endParaRPr lang="en-IN" sz="1800" b="0" i="0" u="none" strike="noStrike">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US" sz="1800" u="none" strike="noStrike" dirty="0">
                          <a:effectLst/>
                        </a:rPr>
                        <a:t>Data is shared between other applications that are used to improve the end-user experience.</a:t>
                      </a:r>
                      <a:endParaRPr lang="en-US"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algn="ctr" fontAlgn="ctr"/>
                      <a:r>
                        <a:rPr lang="en-US" sz="1800" u="none" strike="noStrike" dirty="0">
                          <a:effectLst/>
                        </a:rPr>
                        <a:t>Data is shared with only the communicating parties.</a:t>
                      </a:r>
                      <a:endParaRPr lang="en-US" sz="1800" b="0" i="0" u="none" strike="noStrike" dirty="0">
                        <a:solidFill>
                          <a:srgbClr val="273239"/>
                        </a:solidFill>
                        <a:effectLst/>
                        <a:latin typeface="Arial" panose="020B060402020202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1166737630"/>
                  </a:ext>
                </a:extLst>
              </a:tr>
            </a:tbl>
          </a:graphicData>
        </a:graphic>
      </p:graphicFrame>
    </p:spTree>
    <p:extLst>
      <p:ext uri="{BB962C8B-B14F-4D97-AF65-F5344CB8AC3E}">
        <p14:creationId xmlns:p14="http://schemas.microsoft.com/office/powerpoint/2010/main" val="6970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 </a:t>
            </a:r>
            <a:r>
              <a:rPr lang="en-US" dirty="0" smtClean="0"/>
              <a:t>Char</a:t>
            </a:r>
            <a:endParaRPr lang="en-US" dirty="0"/>
          </a:p>
        </p:txBody>
      </p:sp>
      <p:sp>
        <p:nvSpPr>
          <p:cNvPr id="3" name="Content Placeholder 2"/>
          <p:cNvSpPr>
            <a:spLocks noGrp="1"/>
          </p:cNvSpPr>
          <p:nvPr>
            <p:ph idx="1"/>
          </p:nvPr>
        </p:nvSpPr>
        <p:spPr/>
        <p:txBody>
          <a:bodyPr/>
          <a:lstStyle/>
          <a:p>
            <a:r>
              <a:rPr lang="en-US" sz="2800" b="1" spc="-1" dirty="0">
                <a:solidFill>
                  <a:srgbClr val="C00000"/>
                </a:solidFill>
                <a:latin typeface="Consolas"/>
              </a:rPr>
              <a:t>char</a:t>
            </a:r>
          </a:p>
          <a:p>
            <a:pPr lvl="1">
              <a:buFont typeface="Wingdings" panose="05000000000000000000" pitchFamily="2" charset="2"/>
              <a:buChar char="§"/>
            </a:pPr>
            <a:r>
              <a:rPr lang="en-US" sz="2400" dirty="0" smtClean="0">
                <a:solidFill>
                  <a:srgbClr val="C00000"/>
                </a:solidFill>
              </a:rPr>
              <a:t>one </a:t>
            </a:r>
            <a:r>
              <a:rPr lang="en-US" sz="2400" dirty="0">
                <a:solidFill>
                  <a:srgbClr val="C00000"/>
                </a:solidFill>
              </a:rPr>
              <a:t>byte </a:t>
            </a:r>
            <a:r>
              <a:rPr lang="en-US" sz="2400" dirty="0"/>
              <a:t>of memory that stores a character </a:t>
            </a:r>
            <a:r>
              <a:rPr lang="en-US" sz="2400" dirty="0" smtClean="0"/>
              <a:t>value</a:t>
            </a:r>
          </a:p>
          <a:p>
            <a:pPr lvl="1">
              <a:buFont typeface="Wingdings" panose="05000000000000000000" pitchFamily="2" charset="2"/>
              <a:buChar char="§"/>
            </a:pPr>
            <a:r>
              <a:rPr lang="en-US" sz="2400" dirty="0" smtClean="0">
                <a:solidFill>
                  <a:srgbClr val="C00000"/>
                </a:solidFill>
              </a:rPr>
              <a:t>Character</a:t>
            </a:r>
            <a:r>
              <a:rPr lang="en-US" sz="2400" dirty="0" smtClean="0"/>
              <a:t> </a:t>
            </a:r>
            <a:r>
              <a:rPr lang="en-US" sz="2400" dirty="0"/>
              <a:t>literals are written in </a:t>
            </a:r>
            <a:r>
              <a:rPr lang="en-US" sz="2400" dirty="0">
                <a:solidFill>
                  <a:srgbClr val="C00000"/>
                </a:solidFill>
              </a:rPr>
              <a:t>single quotes </a:t>
            </a:r>
            <a:r>
              <a:rPr lang="en-US" sz="2400" dirty="0"/>
              <a:t>like </a:t>
            </a:r>
            <a:r>
              <a:rPr lang="en-US" sz="2400" dirty="0" smtClean="0"/>
              <a:t>this:</a:t>
            </a:r>
            <a:r>
              <a:rPr lang="en-US" sz="2400" dirty="0" smtClean="0">
                <a:solidFill>
                  <a:srgbClr val="C00000"/>
                </a:solidFill>
              </a:rPr>
              <a:t> </a:t>
            </a:r>
            <a:r>
              <a:rPr lang="en-US" sz="2400" dirty="0">
                <a:solidFill>
                  <a:srgbClr val="C00000"/>
                </a:solidFill>
              </a:rPr>
              <a:t>'A' </a:t>
            </a:r>
            <a:r>
              <a:rPr lang="en-US" sz="2400" dirty="0"/>
              <a:t>and for multiple characters, strings use double quotes: "ABC</a:t>
            </a:r>
            <a:r>
              <a:rPr lang="en-US" sz="2400" dirty="0" smtClean="0"/>
              <a:t>".</a:t>
            </a:r>
            <a:endParaRPr lang="en-US" sz="2400" dirty="0"/>
          </a:p>
          <a:p>
            <a:pPr lvl="1">
              <a:buFont typeface="Wingdings" panose="05000000000000000000" pitchFamily="2" charset="2"/>
              <a:buChar char="§"/>
            </a:pPr>
            <a:r>
              <a:rPr lang="en-US" sz="2400" dirty="0"/>
              <a:t>However, characters are stored as </a:t>
            </a:r>
            <a:r>
              <a:rPr lang="en-US" sz="2400" dirty="0" smtClean="0"/>
              <a:t>numbers (ASCII value),This </a:t>
            </a:r>
            <a:r>
              <a:rPr lang="en-US" sz="2400" dirty="0"/>
              <a:t>means that it is possible to do arithmetic operations on characters, in which the ASCII value of the character is used.</a:t>
            </a:r>
          </a:p>
          <a:p>
            <a:pPr lvl="1">
              <a:buFont typeface="Wingdings" panose="05000000000000000000" pitchFamily="2" charset="2"/>
              <a:buChar char="§"/>
            </a:pPr>
            <a:r>
              <a:rPr lang="en-US" sz="2400" dirty="0"/>
              <a:t>For example, 'A' + 1 has the value 66, since the ASCII value of the capital letter A is 65.</a:t>
            </a:r>
          </a:p>
          <a:p>
            <a:pPr lvl="1">
              <a:buFont typeface="Wingdings" panose="05000000000000000000" pitchFamily="2" charset="2"/>
              <a:buChar char="§"/>
            </a:pPr>
            <a:r>
              <a:rPr lang="en-US" sz="2400" dirty="0" smtClean="0"/>
              <a:t>Example:</a:t>
            </a:r>
          </a:p>
          <a:p>
            <a:pPr lvl="2"/>
            <a:r>
              <a:rPr lang="en-US" sz="2400" dirty="0" smtClean="0"/>
              <a:t> </a:t>
            </a:r>
            <a:r>
              <a:rPr lang="en-US" sz="2400" dirty="0" smtClean="0">
                <a:solidFill>
                  <a:srgbClr val="C00000"/>
                </a:solidFill>
              </a:rPr>
              <a:t>char</a:t>
            </a:r>
            <a:r>
              <a:rPr lang="en-US" sz="2400" dirty="0" smtClean="0"/>
              <a:t> cha </a:t>
            </a:r>
            <a:r>
              <a:rPr lang="en-US" sz="2400" dirty="0"/>
              <a:t>= ‘a</a:t>
            </a:r>
            <a:r>
              <a:rPr lang="en-US" sz="2400" dirty="0" smtClean="0"/>
              <a:t>’</a:t>
            </a:r>
            <a:r>
              <a:rPr lang="en-US" i="1" dirty="0" smtClean="0"/>
              <a:t>;</a:t>
            </a:r>
          </a:p>
          <a:p>
            <a:pPr lvl="2"/>
            <a:r>
              <a:rPr lang="en-US" i="1" dirty="0" smtClean="0"/>
              <a:t> </a:t>
            </a:r>
            <a:r>
              <a:rPr lang="en-US" sz="2400" dirty="0" smtClean="0">
                <a:solidFill>
                  <a:srgbClr val="C00000"/>
                </a:solidFill>
              </a:rPr>
              <a:t>char</a:t>
            </a:r>
            <a:r>
              <a:rPr lang="en-US" sz="2400" dirty="0" smtClean="0"/>
              <a:t> </a:t>
            </a:r>
            <a:r>
              <a:rPr lang="en-US" sz="2400" dirty="0" err="1" smtClean="0"/>
              <a:t>chc</a:t>
            </a:r>
            <a:r>
              <a:rPr lang="en-US" sz="2400" dirty="0" smtClean="0"/>
              <a:t> </a:t>
            </a:r>
            <a:r>
              <a:rPr lang="en-US" sz="2400" dirty="0"/>
              <a:t>= 97 </a:t>
            </a:r>
            <a:r>
              <a:rPr lang="en-US" i="1" dirty="0" smtClean="0"/>
              <a:t>;</a:t>
            </a:r>
            <a:endParaRPr lang="en-US" sz="2800" dirty="0"/>
          </a:p>
          <a:p>
            <a:pPr marL="0" indent="0">
              <a:buNone/>
            </a:pPr>
            <a:endParaRPr lang="en-US" sz="1800" i="1" dirty="0"/>
          </a:p>
        </p:txBody>
      </p:sp>
    </p:spTree>
    <p:extLst>
      <p:ext uri="{BB962C8B-B14F-4D97-AF65-F5344CB8AC3E}">
        <p14:creationId xmlns:p14="http://schemas.microsoft.com/office/powerpoint/2010/main" val="2371766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 : long and unsigned long</a:t>
            </a:r>
          </a:p>
        </p:txBody>
      </p:sp>
      <p:sp>
        <p:nvSpPr>
          <p:cNvPr id="3" name="Content Placeholder 2"/>
          <p:cNvSpPr>
            <a:spLocks noGrp="1"/>
          </p:cNvSpPr>
          <p:nvPr>
            <p:ph idx="1"/>
          </p:nvPr>
        </p:nvSpPr>
        <p:spPr/>
        <p:txBody>
          <a:bodyPr/>
          <a:lstStyle/>
          <a:p>
            <a:r>
              <a:rPr lang="en-US" sz="2800" b="1" spc="-1" dirty="0">
                <a:solidFill>
                  <a:srgbClr val="C00000"/>
                </a:solidFill>
                <a:latin typeface="Consolas"/>
              </a:rPr>
              <a:t>long</a:t>
            </a:r>
          </a:p>
          <a:p>
            <a:pPr lvl="1">
              <a:buFont typeface="Wingdings" panose="05000000000000000000" pitchFamily="2" charset="2"/>
              <a:buChar char="§"/>
            </a:pPr>
            <a:r>
              <a:rPr lang="en-US" sz="2400" dirty="0"/>
              <a:t>Long variables are extended size variables for number storage, and store </a:t>
            </a:r>
            <a:r>
              <a:rPr lang="en-US" sz="2400" dirty="0">
                <a:solidFill>
                  <a:srgbClr val="C00000"/>
                </a:solidFill>
              </a:rPr>
              <a:t>32 bits (4 bytes).</a:t>
            </a:r>
          </a:p>
          <a:p>
            <a:pPr lvl="1">
              <a:buFont typeface="Wingdings" panose="05000000000000000000" pitchFamily="2" charset="2"/>
              <a:buChar char="§"/>
            </a:pPr>
            <a:r>
              <a:rPr lang="en-US" sz="2400" dirty="0"/>
              <a:t>From -2,147,483,648 to 2,147,483,647.</a:t>
            </a:r>
          </a:p>
          <a:p>
            <a:pPr lvl="1">
              <a:buFont typeface="Wingdings" panose="05000000000000000000" pitchFamily="2" charset="2"/>
              <a:buChar char="§"/>
            </a:pPr>
            <a:r>
              <a:rPr lang="en-US" sz="2400" dirty="0" smtClean="0"/>
              <a:t>Example: </a:t>
            </a:r>
            <a:r>
              <a:rPr lang="en-US" sz="2400" dirty="0" smtClean="0">
                <a:solidFill>
                  <a:srgbClr val="C00000"/>
                </a:solidFill>
              </a:rPr>
              <a:t>long</a:t>
            </a:r>
            <a:r>
              <a:rPr lang="en-US" sz="2400" dirty="0" smtClean="0"/>
              <a:t> velocity = 102346 ; </a:t>
            </a:r>
            <a:endParaRPr lang="en-US" sz="2400" i="1" dirty="0" smtClean="0"/>
          </a:p>
          <a:p>
            <a:r>
              <a:rPr lang="en-US" sz="2800" b="1" spc="-1" dirty="0">
                <a:solidFill>
                  <a:srgbClr val="C00000"/>
                </a:solidFill>
                <a:latin typeface="Consolas"/>
              </a:rPr>
              <a:t>unsigned long</a:t>
            </a:r>
          </a:p>
          <a:p>
            <a:pPr lvl="1">
              <a:buFont typeface="Wingdings" panose="05000000000000000000" pitchFamily="2" charset="2"/>
              <a:buChar char="§"/>
            </a:pPr>
            <a:r>
              <a:rPr lang="en-US" sz="2400" dirty="0" smtClean="0"/>
              <a:t>unsigned </a:t>
            </a:r>
            <a:r>
              <a:rPr lang="en-US" sz="2400" dirty="0"/>
              <a:t>long variables are extended size variables for number storage and store </a:t>
            </a:r>
            <a:r>
              <a:rPr lang="en-US" sz="2400" dirty="0">
                <a:solidFill>
                  <a:srgbClr val="C00000"/>
                </a:solidFill>
              </a:rPr>
              <a:t>32 bits (4 bytes). </a:t>
            </a:r>
          </a:p>
          <a:p>
            <a:pPr lvl="1">
              <a:buFont typeface="Wingdings" panose="05000000000000000000" pitchFamily="2" charset="2"/>
              <a:buChar char="§"/>
            </a:pPr>
            <a:r>
              <a:rPr lang="en-US" sz="2400" dirty="0"/>
              <a:t>Unlike standard long, unsigned longs will not store negative numbers, making their range from 0 to 4,294,967,295 (2^32 - 1).</a:t>
            </a:r>
          </a:p>
          <a:p>
            <a:pPr lvl="1">
              <a:buFont typeface="Wingdings" panose="05000000000000000000" pitchFamily="2" charset="2"/>
              <a:buChar char="§"/>
            </a:pPr>
            <a:r>
              <a:rPr lang="en-US" sz="2400" dirty="0" smtClean="0"/>
              <a:t>Example : </a:t>
            </a:r>
            <a:r>
              <a:rPr lang="en-US" sz="2400" dirty="0" smtClean="0">
                <a:solidFill>
                  <a:srgbClr val="C00000"/>
                </a:solidFill>
              </a:rPr>
              <a:t>unsigned </a:t>
            </a:r>
            <a:r>
              <a:rPr lang="en-US" sz="2400" dirty="0">
                <a:solidFill>
                  <a:srgbClr val="C00000"/>
                </a:solidFill>
              </a:rPr>
              <a:t>long </a:t>
            </a:r>
            <a:r>
              <a:rPr lang="en-US" sz="2400" dirty="0"/>
              <a:t>velocity = 101006 </a:t>
            </a:r>
            <a:r>
              <a:rPr lang="en-US" sz="2400" dirty="0" smtClean="0"/>
              <a:t>; </a:t>
            </a:r>
          </a:p>
        </p:txBody>
      </p:sp>
    </p:spTree>
    <p:extLst>
      <p:ext uri="{BB962C8B-B14F-4D97-AF65-F5344CB8AC3E}">
        <p14:creationId xmlns:p14="http://schemas.microsoft.com/office/powerpoint/2010/main" val="42938376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Data Types : Float and </a:t>
            </a:r>
            <a:r>
              <a:rPr lang="en-US" dirty="0" smtClean="0"/>
              <a:t>Double</a:t>
            </a:r>
            <a:endParaRPr lang="en-US" dirty="0"/>
          </a:p>
        </p:txBody>
      </p:sp>
      <p:sp>
        <p:nvSpPr>
          <p:cNvPr id="6" name="Content Placeholder 5"/>
          <p:cNvSpPr>
            <a:spLocks noGrp="1"/>
          </p:cNvSpPr>
          <p:nvPr>
            <p:ph idx="1"/>
          </p:nvPr>
        </p:nvSpPr>
        <p:spPr/>
        <p:txBody>
          <a:bodyPr/>
          <a:lstStyle/>
          <a:p>
            <a:r>
              <a:rPr lang="en-US" sz="2800" b="1" spc="-1" dirty="0">
                <a:solidFill>
                  <a:srgbClr val="C00000"/>
                </a:solidFill>
                <a:latin typeface="Consolas"/>
              </a:rPr>
              <a:t>float</a:t>
            </a:r>
          </a:p>
          <a:p>
            <a:pPr lvl="1">
              <a:buFont typeface="Wingdings" panose="05000000000000000000" pitchFamily="2" charset="2"/>
              <a:buChar char="§"/>
            </a:pPr>
            <a:r>
              <a:rPr lang="en-US" sz="2400" dirty="0" smtClean="0"/>
              <a:t>Data type for floating-point number is a number that has a decimal point. </a:t>
            </a:r>
          </a:p>
          <a:p>
            <a:pPr lvl="1">
              <a:buFont typeface="Wingdings" panose="05000000000000000000" pitchFamily="2" charset="2"/>
              <a:buChar char="§"/>
            </a:pPr>
            <a:r>
              <a:rPr lang="en-US" sz="2400" dirty="0" smtClean="0">
                <a:solidFill>
                  <a:srgbClr val="C00000"/>
                </a:solidFill>
              </a:rPr>
              <a:t>Floating-point numbers are often used to approximate the analog and continuous values because they have greater resolution than integers.</a:t>
            </a:r>
          </a:p>
          <a:p>
            <a:pPr lvl="1">
              <a:buFont typeface="Wingdings" panose="05000000000000000000" pitchFamily="2" charset="2"/>
              <a:buChar char="§"/>
            </a:pPr>
            <a:r>
              <a:rPr lang="en-US" sz="2400" dirty="0" smtClean="0"/>
              <a:t>Floating-point numbers can be as large as 3.4028235E+38 and as low as -3.4028235E+38.</a:t>
            </a:r>
          </a:p>
          <a:p>
            <a:pPr lvl="1">
              <a:buFont typeface="Wingdings" panose="05000000000000000000" pitchFamily="2" charset="2"/>
              <a:buChar char="§"/>
            </a:pPr>
            <a:r>
              <a:rPr lang="en-US" sz="2400" dirty="0" smtClean="0"/>
              <a:t>They are stored as </a:t>
            </a:r>
            <a:r>
              <a:rPr lang="en-US" sz="2400" dirty="0" smtClean="0">
                <a:solidFill>
                  <a:srgbClr val="C00000"/>
                </a:solidFill>
              </a:rPr>
              <a:t>32 bits (4 bytes) </a:t>
            </a:r>
            <a:r>
              <a:rPr lang="en-US" sz="2400" dirty="0" smtClean="0"/>
              <a:t>of information.</a:t>
            </a:r>
          </a:p>
          <a:p>
            <a:pPr lvl="1">
              <a:buFont typeface="Wingdings" panose="05000000000000000000" pitchFamily="2" charset="2"/>
              <a:buChar char="§"/>
            </a:pPr>
            <a:r>
              <a:rPr lang="en-US" sz="2400" dirty="0" smtClean="0"/>
              <a:t>Example : </a:t>
            </a:r>
            <a:r>
              <a:rPr lang="en-US" sz="2400" dirty="0" smtClean="0">
                <a:solidFill>
                  <a:srgbClr val="C00000"/>
                </a:solidFill>
              </a:rPr>
              <a:t>float</a:t>
            </a:r>
            <a:r>
              <a:rPr lang="en-US" sz="2400" dirty="0" smtClean="0"/>
              <a:t> </a:t>
            </a:r>
            <a:r>
              <a:rPr lang="en-US" sz="2400" dirty="0" err="1" smtClean="0"/>
              <a:t>num</a:t>
            </a:r>
            <a:r>
              <a:rPr lang="en-US" sz="2400" dirty="0" smtClean="0"/>
              <a:t> = 1.352</a:t>
            </a:r>
            <a:r>
              <a:rPr lang="en-US" sz="2400" i="1" dirty="0" smtClean="0"/>
              <a:t>; </a:t>
            </a:r>
          </a:p>
          <a:p>
            <a:r>
              <a:rPr lang="en-US" sz="2800" b="1" spc="-1" dirty="0">
                <a:solidFill>
                  <a:srgbClr val="C00000"/>
                </a:solidFill>
                <a:latin typeface="Consolas"/>
              </a:rPr>
              <a:t>double</a:t>
            </a:r>
          </a:p>
          <a:p>
            <a:pPr lvl="1">
              <a:buFont typeface="Wingdings" panose="05000000000000000000" pitchFamily="2" charset="2"/>
              <a:buChar char="§"/>
            </a:pPr>
            <a:r>
              <a:rPr lang="en-US" sz="2400" dirty="0" smtClean="0"/>
              <a:t>On the Uno and other ATMEGA based boards, Double precision floating-point number occupies four bytes. </a:t>
            </a:r>
          </a:p>
          <a:p>
            <a:pPr lvl="1">
              <a:buFont typeface="Wingdings" panose="05000000000000000000" pitchFamily="2" charset="2"/>
              <a:buChar char="§"/>
            </a:pPr>
            <a:r>
              <a:rPr lang="en-US" sz="2400" dirty="0" smtClean="0"/>
              <a:t>The double implementation is </a:t>
            </a:r>
            <a:r>
              <a:rPr lang="en-US" sz="2400" dirty="0" smtClean="0">
                <a:solidFill>
                  <a:srgbClr val="C00000"/>
                </a:solidFill>
              </a:rPr>
              <a:t>exactly the same as the float</a:t>
            </a:r>
            <a:r>
              <a:rPr lang="en-US" sz="2400" dirty="0" smtClean="0"/>
              <a:t>, with no gain in precision.</a:t>
            </a:r>
          </a:p>
          <a:p>
            <a:pPr lvl="1">
              <a:buFont typeface="Wingdings" panose="05000000000000000000" pitchFamily="2" charset="2"/>
              <a:buChar char="§"/>
            </a:pPr>
            <a:r>
              <a:rPr lang="en-US" sz="2400" dirty="0" smtClean="0"/>
              <a:t>Example: </a:t>
            </a:r>
            <a:r>
              <a:rPr lang="en-US" sz="2400" dirty="0" smtClean="0">
                <a:solidFill>
                  <a:srgbClr val="C00000"/>
                </a:solidFill>
              </a:rPr>
              <a:t>double</a:t>
            </a:r>
            <a:r>
              <a:rPr lang="en-US" sz="2400" dirty="0" smtClean="0"/>
              <a:t> </a:t>
            </a:r>
            <a:r>
              <a:rPr lang="en-US" sz="2400" dirty="0" err="1" smtClean="0"/>
              <a:t>num</a:t>
            </a:r>
            <a:r>
              <a:rPr lang="en-US" sz="2400" dirty="0" smtClean="0"/>
              <a:t> = 45.352 ;</a:t>
            </a:r>
          </a:p>
          <a:p>
            <a:endParaRPr lang="en-US" sz="1800" i="1" dirty="0"/>
          </a:p>
          <a:p>
            <a:pPr marL="0" indent="0">
              <a:buNone/>
            </a:pPr>
            <a:endParaRPr lang="en-US" dirty="0"/>
          </a:p>
        </p:txBody>
      </p:sp>
    </p:spTree>
    <p:extLst>
      <p:ext uri="{BB962C8B-B14F-4D97-AF65-F5344CB8AC3E}">
        <p14:creationId xmlns:p14="http://schemas.microsoft.com/office/powerpoint/2010/main" val="17205058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Digital And Analog</a:t>
            </a:r>
            <a:endParaRPr lang="en-IN" dirty="0"/>
          </a:p>
        </p:txBody>
      </p:sp>
      <p:pic>
        <p:nvPicPr>
          <p:cNvPr id="4" name="Content Placeholder 3"/>
          <p:cNvPicPr>
            <a:picLocks noGrp="1" noChangeAspect="1"/>
          </p:cNvPicPr>
          <p:nvPr>
            <p:ph idx="1"/>
          </p:nvPr>
        </p:nvPicPr>
        <p:blipFill>
          <a:blip r:embed="rId2"/>
          <a:stretch>
            <a:fillRect/>
          </a:stretch>
        </p:blipFill>
        <p:spPr>
          <a:xfrm>
            <a:off x="447221" y="1725159"/>
            <a:ext cx="5753100" cy="3429000"/>
          </a:xfrm>
          <a:prstGeom prst="rect">
            <a:avLst/>
          </a:prstGeom>
        </p:spPr>
      </p:pic>
      <p:pic>
        <p:nvPicPr>
          <p:cNvPr id="5" name="Picture 4"/>
          <p:cNvPicPr>
            <a:picLocks noChangeAspect="1"/>
          </p:cNvPicPr>
          <p:nvPr/>
        </p:nvPicPr>
        <p:blipFill rotWithShape="1">
          <a:blip r:embed="rId3"/>
          <a:srcRect t="22194" b="5174"/>
          <a:stretch/>
        </p:blipFill>
        <p:spPr>
          <a:xfrm>
            <a:off x="6441622" y="1553029"/>
            <a:ext cx="5285921" cy="3918857"/>
          </a:xfrm>
          <a:prstGeom prst="rect">
            <a:avLst/>
          </a:prstGeom>
        </p:spPr>
      </p:pic>
    </p:spTree>
    <p:extLst>
      <p:ext uri="{BB962C8B-B14F-4D97-AF65-F5344CB8AC3E}">
        <p14:creationId xmlns:p14="http://schemas.microsoft.com/office/powerpoint/2010/main" val="35965012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Analog to Digital</a:t>
            </a:r>
            <a:endParaRPr lang="en-IN" dirty="0"/>
          </a:p>
        </p:txBody>
      </p:sp>
      <p:pic>
        <p:nvPicPr>
          <p:cNvPr id="4" name="Content Placeholder 3"/>
          <p:cNvPicPr>
            <a:picLocks noGrp="1" noChangeAspect="1"/>
          </p:cNvPicPr>
          <p:nvPr>
            <p:ph idx="1"/>
          </p:nvPr>
        </p:nvPicPr>
        <p:blipFill>
          <a:blip r:embed="rId2"/>
          <a:stretch>
            <a:fillRect/>
          </a:stretch>
        </p:blipFill>
        <p:spPr>
          <a:xfrm>
            <a:off x="1494972" y="1098775"/>
            <a:ext cx="8865507" cy="4720283"/>
          </a:xfrm>
          <a:prstGeom prst="rect">
            <a:avLst/>
          </a:prstGeom>
        </p:spPr>
      </p:pic>
    </p:spTree>
    <p:extLst>
      <p:ext uri="{BB962C8B-B14F-4D97-AF65-F5344CB8AC3E}">
        <p14:creationId xmlns:p14="http://schemas.microsoft.com/office/powerpoint/2010/main" val="15408196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ADC Resolution</a:t>
            </a:r>
            <a:endParaRPr lang="en-IN" dirty="0"/>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013507" y="876300"/>
            <a:ext cx="9787614" cy="5591175"/>
          </a:xfrm>
          <a:prstGeom prst="rect">
            <a:avLst/>
          </a:prstGeom>
        </p:spPr>
      </p:pic>
    </p:spTree>
    <p:extLst>
      <p:ext uri="{BB962C8B-B14F-4D97-AF65-F5344CB8AC3E}">
        <p14:creationId xmlns:p14="http://schemas.microsoft.com/office/powerpoint/2010/main" val="29906387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a:t>Functions in Arduino IDE-Digital Functions</a:t>
            </a:r>
          </a:p>
        </p:txBody>
      </p:sp>
      <p:sp>
        <p:nvSpPr>
          <p:cNvPr id="3" name="Content Placeholder 2"/>
          <p:cNvSpPr>
            <a:spLocks noGrp="1"/>
          </p:cNvSpPr>
          <p:nvPr>
            <p:ph idx="1"/>
          </p:nvPr>
        </p:nvSpPr>
        <p:spPr/>
        <p:txBody>
          <a:bodyPr/>
          <a:lstStyle/>
          <a:p>
            <a:r>
              <a:rPr lang="en-US" dirty="0"/>
              <a:t>Digital </a:t>
            </a:r>
            <a:r>
              <a:rPr lang="en-US" dirty="0" smtClean="0"/>
              <a:t>Input - Output</a:t>
            </a:r>
            <a:endParaRPr lang="en-US" dirty="0"/>
          </a:p>
          <a:p>
            <a:pPr marL="0" indent="0">
              <a:buNone/>
            </a:pPr>
            <a:endParaRPr lang="en-US" dirty="0"/>
          </a:p>
        </p:txBody>
      </p:sp>
      <p:graphicFrame>
        <p:nvGraphicFramePr>
          <p:cNvPr id="2" name="Diagram 1"/>
          <p:cNvGraphicFramePr/>
          <p:nvPr>
            <p:extLst/>
          </p:nvPr>
        </p:nvGraphicFramePr>
        <p:xfrm>
          <a:off x="3512457" y="1343780"/>
          <a:ext cx="6937829" cy="4200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7759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graphicEl>
                                              <a:dgm id="{43D82F7E-BD7B-47E7-B76E-D4AF071AAB52}"/>
                                            </p:graphicEl>
                                          </p:spTgt>
                                        </p:tgtEl>
                                        <p:attrNameLst>
                                          <p:attrName>style.visibility</p:attrName>
                                        </p:attrNameLst>
                                      </p:cBhvr>
                                      <p:to>
                                        <p:strVal val="visible"/>
                                      </p:to>
                                    </p:set>
                                    <p:animEffect transition="in" filter="wipe(up)">
                                      <p:cBhvr>
                                        <p:cTn id="7" dur="500"/>
                                        <p:tgtEl>
                                          <p:spTgt spid="2">
                                            <p:graphicEl>
                                              <a:dgm id="{43D82F7E-BD7B-47E7-B76E-D4AF071AAB5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graphicEl>
                                              <a:dgm id="{D6AE7224-5DBA-44B4-B952-12B054160CAA}"/>
                                            </p:graphicEl>
                                          </p:spTgt>
                                        </p:tgtEl>
                                        <p:attrNameLst>
                                          <p:attrName>style.visibility</p:attrName>
                                        </p:attrNameLst>
                                      </p:cBhvr>
                                      <p:to>
                                        <p:strVal val="visible"/>
                                      </p:to>
                                    </p:set>
                                    <p:animEffect transition="in" filter="wipe(up)">
                                      <p:cBhvr>
                                        <p:cTn id="12" dur="500"/>
                                        <p:tgtEl>
                                          <p:spTgt spid="2">
                                            <p:graphicEl>
                                              <a:dgm id="{D6AE7224-5DBA-44B4-B952-12B054160CA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graphicEl>
                                              <a:dgm id="{7544F8B0-B56A-4611-BBEA-8A49D5CCD5E6}"/>
                                            </p:graphicEl>
                                          </p:spTgt>
                                        </p:tgtEl>
                                        <p:attrNameLst>
                                          <p:attrName>style.visibility</p:attrName>
                                        </p:attrNameLst>
                                      </p:cBhvr>
                                      <p:to>
                                        <p:strVal val="visible"/>
                                      </p:to>
                                    </p:set>
                                    <p:animEffect transition="in" filter="wipe(up)">
                                      <p:cBhvr>
                                        <p:cTn id="17" dur="500"/>
                                        <p:tgtEl>
                                          <p:spTgt spid="2">
                                            <p:graphicEl>
                                              <a:dgm id="{7544F8B0-B56A-4611-BBEA-8A49D5CCD5E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graphicEl>
                                              <a:dgm id="{1A3D56C0-E7F8-4942-ABAD-C531A5B39901}"/>
                                            </p:graphicEl>
                                          </p:spTgt>
                                        </p:tgtEl>
                                        <p:attrNameLst>
                                          <p:attrName>style.visibility</p:attrName>
                                        </p:attrNameLst>
                                      </p:cBhvr>
                                      <p:to>
                                        <p:strVal val="visible"/>
                                      </p:to>
                                    </p:set>
                                    <p:animEffect transition="in" filter="wipe(up)">
                                      <p:cBhvr>
                                        <p:cTn id="22" dur="500"/>
                                        <p:tgtEl>
                                          <p:spTgt spid="2">
                                            <p:graphicEl>
                                              <a:dgm id="{1A3D56C0-E7F8-4942-ABAD-C531A5B3990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
                                            <p:graphicEl>
                                              <a:dgm id="{5BA1B809-64BC-4E0D-A165-27754AA9D234}"/>
                                            </p:graphicEl>
                                          </p:spTgt>
                                        </p:tgtEl>
                                        <p:attrNameLst>
                                          <p:attrName>style.visibility</p:attrName>
                                        </p:attrNameLst>
                                      </p:cBhvr>
                                      <p:to>
                                        <p:strVal val="visible"/>
                                      </p:to>
                                    </p:set>
                                    <p:animEffect transition="in" filter="wipe(up)">
                                      <p:cBhvr>
                                        <p:cTn id="27" dur="500"/>
                                        <p:tgtEl>
                                          <p:spTgt spid="2">
                                            <p:graphicEl>
                                              <a:dgm id="{5BA1B809-64BC-4E0D-A165-27754AA9D234}"/>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graphicEl>
                                              <a:dgm id="{4EE75122-0F3B-48E0-A02A-6F273F9FED2E}"/>
                                            </p:graphicEl>
                                          </p:spTgt>
                                        </p:tgtEl>
                                        <p:attrNameLst>
                                          <p:attrName>style.visibility</p:attrName>
                                        </p:attrNameLst>
                                      </p:cBhvr>
                                      <p:to>
                                        <p:strVal val="visible"/>
                                      </p:to>
                                    </p:set>
                                    <p:animEffect transition="in" filter="wipe(up)">
                                      <p:cBhvr>
                                        <p:cTn id="32" dur="500"/>
                                        <p:tgtEl>
                                          <p:spTgt spid="2">
                                            <p:graphicEl>
                                              <a:dgm id="{4EE75122-0F3B-48E0-A02A-6F273F9FED2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dirty="0" smtClean="0"/>
              <a:t>Pin - Mode</a:t>
            </a:r>
            <a:endParaRPr lang="en-US" sz="4400" b="1" dirty="0"/>
          </a:p>
        </p:txBody>
      </p:sp>
      <p:sp>
        <p:nvSpPr>
          <p:cNvPr id="2" name="Content Placeholder 1"/>
          <p:cNvSpPr>
            <a:spLocks noGrp="1"/>
          </p:cNvSpPr>
          <p:nvPr>
            <p:ph idx="1"/>
          </p:nvPr>
        </p:nvSpPr>
        <p:spPr/>
        <p:txBody>
          <a:bodyPr/>
          <a:lstStyle/>
          <a:p>
            <a:pPr marL="514350" indent="-514350">
              <a:buFont typeface="+mj-lt"/>
              <a:buAutoNum type="arabicPeriod"/>
            </a:pPr>
            <a:r>
              <a:rPr lang="en-US" sz="2800" b="1" spc="-1" dirty="0" err="1">
                <a:solidFill>
                  <a:srgbClr val="C00000"/>
                </a:solidFill>
                <a:latin typeface="Consolas"/>
              </a:rPr>
              <a:t>pinMode</a:t>
            </a:r>
            <a:r>
              <a:rPr lang="en-US" sz="2800" b="1" spc="-1" dirty="0">
                <a:solidFill>
                  <a:srgbClr val="C00000"/>
                </a:solidFill>
                <a:latin typeface="Consolas"/>
              </a:rPr>
              <a:t>():</a:t>
            </a:r>
          </a:p>
          <a:p>
            <a:pPr>
              <a:spcBef>
                <a:spcPts val="600"/>
              </a:spcBef>
            </a:pPr>
            <a:r>
              <a:rPr lang="en-US" dirty="0">
                <a:latin typeface="+mj-lt"/>
              </a:rPr>
              <a:t>Used in void setup() to configure a specified pin to behave either as an INPUT or an OUTPUT. </a:t>
            </a:r>
          </a:p>
          <a:p>
            <a:pPr>
              <a:spcBef>
                <a:spcPts val="600"/>
              </a:spcBef>
            </a:pPr>
            <a:r>
              <a:rPr lang="en-US" b="1" dirty="0">
                <a:solidFill>
                  <a:srgbClr val="C00000"/>
                </a:solidFill>
                <a:latin typeface="+mj-lt"/>
              </a:rPr>
              <a:t>Syntax</a:t>
            </a:r>
          </a:p>
          <a:p>
            <a:pPr algn="ctr">
              <a:spcBef>
                <a:spcPts val="600"/>
              </a:spcBef>
            </a:pPr>
            <a:r>
              <a:rPr lang="en-US" b="1" dirty="0" err="1">
                <a:latin typeface="+mj-lt"/>
              </a:rPr>
              <a:t>pinMode</a:t>
            </a:r>
            <a:r>
              <a:rPr lang="en-US" b="1" dirty="0">
                <a:latin typeface="+mj-lt"/>
              </a:rPr>
              <a:t>(pin, mode)</a:t>
            </a:r>
          </a:p>
          <a:p>
            <a:pPr>
              <a:spcBef>
                <a:spcPts val="600"/>
              </a:spcBef>
            </a:pPr>
            <a:r>
              <a:rPr lang="en-US" b="1" dirty="0">
                <a:latin typeface="+mj-lt"/>
              </a:rPr>
              <a:t>pin</a:t>
            </a:r>
            <a:r>
              <a:rPr lang="en-US" dirty="0">
                <a:latin typeface="+mj-lt"/>
              </a:rPr>
              <a:t>: </a:t>
            </a:r>
            <a:r>
              <a:rPr lang="en-US" dirty="0" smtClean="0">
                <a:latin typeface="+mj-lt"/>
              </a:rPr>
              <a:t>Arduino </a:t>
            </a:r>
            <a:r>
              <a:rPr lang="en-US" dirty="0">
                <a:latin typeface="+mj-lt"/>
              </a:rPr>
              <a:t>pin number to set the mode of.</a:t>
            </a:r>
          </a:p>
          <a:p>
            <a:pPr>
              <a:spcBef>
                <a:spcPts val="600"/>
              </a:spcBef>
            </a:pPr>
            <a:r>
              <a:rPr lang="en-US" b="1" dirty="0">
                <a:latin typeface="+mj-lt"/>
              </a:rPr>
              <a:t>mode</a:t>
            </a:r>
            <a:r>
              <a:rPr lang="en-US" dirty="0">
                <a:latin typeface="+mj-lt"/>
              </a:rPr>
              <a:t>: </a:t>
            </a:r>
            <a:r>
              <a:rPr lang="en-US" dirty="0">
                <a:solidFill>
                  <a:srgbClr val="C00000"/>
                </a:solidFill>
                <a:latin typeface="+mj-lt"/>
              </a:rPr>
              <a:t>INPUT</a:t>
            </a:r>
            <a:r>
              <a:rPr lang="en-US" dirty="0">
                <a:latin typeface="+mj-lt"/>
              </a:rPr>
              <a:t>, </a:t>
            </a:r>
            <a:r>
              <a:rPr lang="en-US" dirty="0">
                <a:solidFill>
                  <a:srgbClr val="C00000"/>
                </a:solidFill>
                <a:latin typeface="+mj-lt"/>
              </a:rPr>
              <a:t>OUTPUT</a:t>
            </a:r>
            <a:r>
              <a:rPr lang="en-US" dirty="0">
                <a:latin typeface="+mj-lt"/>
              </a:rPr>
              <a:t>, or </a:t>
            </a:r>
            <a:r>
              <a:rPr lang="en-US" dirty="0" smtClean="0">
                <a:solidFill>
                  <a:srgbClr val="C00000"/>
                </a:solidFill>
                <a:latin typeface="+mj-lt"/>
              </a:rPr>
              <a:t>INPUT</a:t>
            </a:r>
            <a:r>
              <a:rPr lang="en-US" dirty="0" smtClean="0">
                <a:solidFill>
                  <a:srgbClr val="C00000"/>
                </a:solidFill>
                <a:latin typeface="SimSun" panose="02010600030101010101" pitchFamily="2" charset="-122"/>
                <a:ea typeface="SimSun" panose="02010600030101010101" pitchFamily="2" charset="-122"/>
              </a:rPr>
              <a:t>_</a:t>
            </a:r>
            <a:r>
              <a:rPr lang="en-US" dirty="0" smtClean="0">
                <a:solidFill>
                  <a:srgbClr val="C00000"/>
                </a:solidFill>
                <a:latin typeface="+mj-lt"/>
              </a:rPr>
              <a:t>PULLUP</a:t>
            </a:r>
            <a:r>
              <a:rPr lang="en-US" dirty="0">
                <a:latin typeface="+mj-lt"/>
              </a:rPr>
              <a:t>. </a:t>
            </a:r>
          </a:p>
          <a:p>
            <a:pPr>
              <a:spcBef>
                <a:spcPts val="600"/>
              </a:spcBef>
            </a:pPr>
            <a:r>
              <a:rPr lang="en-US" b="1" dirty="0">
                <a:solidFill>
                  <a:srgbClr val="C00000"/>
                </a:solidFill>
                <a:latin typeface="+mj-lt"/>
              </a:rPr>
              <a:t>Example:</a:t>
            </a:r>
          </a:p>
          <a:p>
            <a:pPr marL="457200" indent="-457200">
              <a:spcBef>
                <a:spcPts val="600"/>
              </a:spcBef>
              <a:buFont typeface="Arial" panose="020B0604020202020204" pitchFamily="34" charset="0"/>
              <a:buChar char="•"/>
            </a:pPr>
            <a:endParaRPr lang="en-US" b="1" dirty="0">
              <a:solidFill>
                <a:srgbClr val="C00000"/>
              </a:solidFill>
              <a:latin typeface="+mj-lt"/>
            </a:endParaRPr>
          </a:p>
          <a:p>
            <a:pPr marL="0" indent="0">
              <a:buNone/>
            </a:pPr>
            <a:endParaRPr lang="en-US" dirty="0">
              <a:latin typeface="+mj-lt"/>
            </a:endParaRPr>
          </a:p>
        </p:txBody>
      </p:sp>
      <p:pic>
        <p:nvPicPr>
          <p:cNvPr id="6" name="Picture 5"/>
          <p:cNvPicPr>
            <a:picLocks noChangeAspect="1"/>
          </p:cNvPicPr>
          <p:nvPr/>
        </p:nvPicPr>
        <p:blipFill>
          <a:blip r:embed="rId2"/>
          <a:stretch>
            <a:fillRect/>
          </a:stretch>
        </p:blipFill>
        <p:spPr>
          <a:xfrm>
            <a:off x="2642628" y="3954455"/>
            <a:ext cx="7181620" cy="2330639"/>
          </a:xfrm>
          <a:prstGeom prst="rect">
            <a:avLst/>
          </a:prstGeom>
          <a:ln>
            <a:solidFill>
              <a:schemeClr val="tx1"/>
            </a:solidFill>
          </a:ln>
        </p:spPr>
      </p:pic>
    </p:spTree>
    <p:extLst>
      <p:ext uri="{BB962C8B-B14F-4D97-AF65-F5344CB8AC3E}">
        <p14:creationId xmlns:p14="http://schemas.microsoft.com/office/powerpoint/2010/main" val="8912559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dirty="0" smtClean="0"/>
              <a:t>Digital Output </a:t>
            </a:r>
            <a:endParaRPr lang="en-US" sz="4400" b="1" dirty="0"/>
          </a:p>
        </p:txBody>
      </p:sp>
      <p:sp>
        <p:nvSpPr>
          <p:cNvPr id="2" name="Content Placeholder 1"/>
          <p:cNvSpPr>
            <a:spLocks noGrp="1"/>
          </p:cNvSpPr>
          <p:nvPr>
            <p:ph idx="1"/>
          </p:nvPr>
        </p:nvSpPr>
        <p:spPr/>
        <p:txBody>
          <a:bodyPr/>
          <a:lstStyle/>
          <a:p>
            <a:pPr marL="514350" indent="-514350">
              <a:buFont typeface="+mj-lt"/>
              <a:buAutoNum type="arabicPeriod" startAt="2"/>
            </a:pPr>
            <a:r>
              <a:rPr lang="en-US" sz="2800" b="1" spc="-1" dirty="0">
                <a:solidFill>
                  <a:srgbClr val="C00000"/>
                </a:solidFill>
                <a:latin typeface="Consolas"/>
              </a:rPr>
              <a:t>digitalWrite():</a:t>
            </a:r>
          </a:p>
          <a:p>
            <a:pPr>
              <a:spcBef>
                <a:spcPts val="600"/>
              </a:spcBef>
            </a:pPr>
            <a:r>
              <a:rPr lang="en-US" dirty="0">
                <a:latin typeface="+mj-lt"/>
              </a:rPr>
              <a:t>Write a HIGH or a LOW value to a digital pin. HIGH means Logic 1. It will set 5V on the configured pin of Arduino</a:t>
            </a:r>
          </a:p>
          <a:p>
            <a:pPr>
              <a:spcBef>
                <a:spcPts val="600"/>
              </a:spcBef>
            </a:pPr>
            <a:r>
              <a:rPr lang="en-US" b="1" dirty="0">
                <a:solidFill>
                  <a:srgbClr val="C00000"/>
                </a:solidFill>
                <a:latin typeface="+mj-lt"/>
              </a:rPr>
              <a:t>Syntax</a:t>
            </a:r>
          </a:p>
          <a:p>
            <a:pPr algn="ctr">
              <a:spcBef>
                <a:spcPts val="600"/>
              </a:spcBef>
            </a:pPr>
            <a:r>
              <a:rPr lang="en-US" b="1" dirty="0" err="1">
                <a:latin typeface="+mj-lt"/>
              </a:rPr>
              <a:t>digitalWrite</a:t>
            </a:r>
            <a:r>
              <a:rPr lang="en-US" b="1" dirty="0">
                <a:latin typeface="+mj-lt"/>
              </a:rPr>
              <a:t>(pin, value)</a:t>
            </a:r>
          </a:p>
          <a:p>
            <a:pPr>
              <a:spcBef>
                <a:spcPts val="600"/>
              </a:spcBef>
            </a:pPr>
            <a:r>
              <a:rPr lang="en-US" b="1" dirty="0">
                <a:latin typeface="+mj-lt"/>
              </a:rPr>
              <a:t>pin: </a:t>
            </a:r>
            <a:r>
              <a:rPr lang="en-US" dirty="0">
                <a:latin typeface="+mj-lt"/>
              </a:rPr>
              <a:t> </a:t>
            </a:r>
            <a:r>
              <a:rPr lang="en-US" dirty="0" smtClean="0">
                <a:latin typeface="+mj-lt"/>
              </a:rPr>
              <a:t>Arduino </a:t>
            </a:r>
            <a:r>
              <a:rPr lang="en-US" dirty="0">
                <a:latin typeface="+mj-lt"/>
              </a:rPr>
              <a:t>pin number.</a:t>
            </a:r>
          </a:p>
          <a:p>
            <a:pPr>
              <a:spcBef>
                <a:spcPts val="600"/>
              </a:spcBef>
            </a:pPr>
            <a:r>
              <a:rPr lang="en-US" b="1" dirty="0">
                <a:latin typeface="+mj-lt"/>
              </a:rPr>
              <a:t>value: </a:t>
            </a:r>
            <a:r>
              <a:rPr lang="en-US" dirty="0">
                <a:solidFill>
                  <a:srgbClr val="C00000"/>
                </a:solidFill>
                <a:latin typeface="+mj-lt"/>
              </a:rPr>
              <a:t>HIGH</a:t>
            </a:r>
            <a:r>
              <a:rPr lang="en-US" dirty="0">
                <a:latin typeface="+mj-lt"/>
              </a:rPr>
              <a:t> or </a:t>
            </a:r>
            <a:r>
              <a:rPr lang="en-US" dirty="0">
                <a:solidFill>
                  <a:srgbClr val="C00000"/>
                </a:solidFill>
                <a:latin typeface="+mj-lt"/>
              </a:rPr>
              <a:t>LOW</a:t>
            </a:r>
            <a:r>
              <a:rPr lang="en-US" dirty="0">
                <a:latin typeface="+mj-lt"/>
              </a:rPr>
              <a:t>.</a:t>
            </a:r>
          </a:p>
          <a:p>
            <a:pPr>
              <a:spcBef>
                <a:spcPts val="600"/>
              </a:spcBef>
            </a:pPr>
            <a:r>
              <a:rPr lang="en-US" b="1" dirty="0">
                <a:solidFill>
                  <a:srgbClr val="C00000"/>
                </a:solidFill>
                <a:latin typeface="+mj-lt"/>
              </a:rPr>
              <a:t>Example:</a:t>
            </a:r>
          </a:p>
          <a:p>
            <a:pPr marL="457200" indent="-457200">
              <a:spcBef>
                <a:spcPts val="600"/>
              </a:spcBef>
              <a:buFont typeface="Arial" panose="020B0604020202020204" pitchFamily="34" charset="0"/>
              <a:buChar char="•"/>
            </a:pPr>
            <a:endParaRPr lang="en-US" b="1" dirty="0">
              <a:solidFill>
                <a:srgbClr val="C00000"/>
              </a:solidFill>
              <a:latin typeface="+mj-lt"/>
            </a:endParaRPr>
          </a:p>
          <a:p>
            <a:pPr marL="0" indent="0">
              <a:buNone/>
            </a:pPr>
            <a:endParaRPr lang="en-US" dirty="0">
              <a:latin typeface="+mj-lt"/>
            </a:endParaRPr>
          </a:p>
        </p:txBody>
      </p:sp>
      <p:pic>
        <p:nvPicPr>
          <p:cNvPr id="6" name="Picture 5"/>
          <p:cNvPicPr>
            <a:picLocks noChangeAspect="1"/>
          </p:cNvPicPr>
          <p:nvPr/>
        </p:nvPicPr>
        <p:blipFill>
          <a:blip r:embed="rId2"/>
          <a:stretch>
            <a:fillRect/>
          </a:stretch>
        </p:blipFill>
        <p:spPr>
          <a:xfrm>
            <a:off x="2262175" y="3973623"/>
            <a:ext cx="7181620" cy="2330639"/>
          </a:xfrm>
          <a:prstGeom prst="rect">
            <a:avLst/>
          </a:prstGeom>
          <a:ln>
            <a:solidFill>
              <a:schemeClr val="tx1"/>
            </a:solidFill>
          </a:ln>
        </p:spPr>
      </p:pic>
    </p:spTree>
    <p:extLst>
      <p:ext uri="{BB962C8B-B14F-4D97-AF65-F5344CB8AC3E}">
        <p14:creationId xmlns:p14="http://schemas.microsoft.com/office/powerpoint/2010/main" val="10023933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smtClean="0"/>
              <a:t>Digital Input</a:t>
            </a:r>
            <a:endParaRPr lang="en-US" sz="4400" b="1" dirty="0"/>
          </a:p>
        </p:txBody>
      </p:sp>
      <p:sp>
        <p:nvSpPr>
          <p:cNvPr id="2" name="Content Placeholder 1"/>
          <p:cNvSpPr>
            <a:spLocks noGrp="1"/>
          </p:cNvSpPr>
          <p:nvPr>
            <p:ph idx="1"/>
          </p:nvPr>
        </p:nvSpPr>
        <p:spPr/>
        <p:txBody>
          <a:bodyPr/>
          <a:lstStyle/>
          <a:p>
            <a:pPr marL="514350" indent="-514350">
              <a:buFont typeface="+mj-lt"/>
              <a:buAutoNum type="arabicPeriod" startAt="3"/>
            </a:pPr>
            <a:r>
              <a:rPr lang="en-US" sz="2800" b="1" spc="-1" dirty="0">
                <a:solidFill>
                  <a:srgbClr val="C00000"/>
                </a:solidFill>
                <a:latin typeface="Consolas"/>
              </a:rPr>
              <a:t>digitalRead():</a:t>
            </a:r>
          </a:p>
          <a:p>
            <a:pPr>
              <a:spcBef>
                <a:spcPts val="600"/>
              </a:spcBef>
            </a:pPr>
            <a:r>
              <a:rPr lang="en-US" dirty="0">
                <a:latin typeface="+mj-lt"/>
              </a:rPr>
              <a:t>Reads the value from a specified digital pin, either HIGH or LOW.</a:t>
            </a:r>
          </a:p>
          <a:p>
            <a:pPr>
              <a:spcBef>
                <a:spcPts val="600"/>
              </a:spcBef>
            </a:pPr>
            <a:r>
              <a:rPr lang="en-US" b="1" dirty="0">
                <a:solidFill>
                  <a:srgbClr val="C00000"/>
                </a:solidFill>
                <a:latin typeface="+mj-lt"/>
              </a:rPr>
              <a:t>Syntax</a:t>
            </a:r>
          </a:p>
          <a:p>
            <a:pPr algn="ctr">
              <a:spcBef>
                <a:spcPts val="600"/>
              </a:spcBef>
            </a:pPr>
            <a:r>
              <a:rPr lang="en-US" b="1" dirty="0" err="1">
                <a:latin typeface="+mj-lt"/>
              </a:rPr>
              <a:t>digitalRead</a:t>
            </a:r>
            <a:r>
              <a:rPr lang="en-US" b="1" dirty="0">
                <a:latin typeface="+mj-lt"/>
              </a:rPr>
              <a:t>(pin)</a:t>
            </a:r>
          </a:p>
          <a:p>
            <a:pPr>
              <a:spcBef>
                <a:spcPts val="600"/>
              </a:spcBef>
            </a:pPr>
            <a:r>
              <a:rPr lang="en-US" b="1" dirty="0">
                <a:latin typeface="+mj-lt"/>
              </a:rPr>
              <a:t>pin: </a:t>
            </a:r>
            <a:r>
              <a:rPr lang="en-US" dirty="0">
                <a:latin typeface="+mj-lt"/>
              </a:rPr>
              <a:t>the Arduino pin number you want to read</a:t>
            </a:r>
          </a:p>
          <a:p>
            <a:pPr>
              <a:spcBef>
                <a:spcPts val="600"/>
              </a:spcBef>
            </a:pPr>
            <a:r>
              <a:rPr lang="en-US" b="1" dirty="0" smtClean="0">
                <a:solidFill>
                  <a:srgbClr val="C00000"/>
                </a:solidFill>
                <a:latin typeface="+mj-lt"/>
              </a:rPr>
              <a:t>Example: </a:t>
            </a:r>
            <a:endParaRPr lang="en-US" b="1" dirty="0">
              <a:solidFill>
                <a:srgbClr val="C00000"/>
              </a:solidFill>
              <a:latin typeface="+mj-lt"/>
            </a:endParaRPr>
          </a:p>
        </p:txBody>
      </p:sp>
      <p:grpSp>
        <p:nvGrpSpPr>
          <p:cNvPr id="6" name="Group 5"/>
          <p:cNvGrpSpPr/>
          <p:nvPr/>
        </p:nvGrpSpPr>
        <p:grpSpPr>
          <a:xfrm>
            <a:off x="2111828" y="3203296"/>
            <a:ext cx="7968344" cy="2936247"/>
            <a:chOff x="353733" y="1322280"/>
            <a:chExt cx="4822231" cy="2936247"/>
          </a:xfrm>
        </p:grpSpPr>
        <p:sp>
          <p:nvSpPr>
            <p:cNvPr id="7" name="CustomShape 4"/>
            <p:cNvSpPr/>
            <p:nvPr/>
          </p:nvSpPr>
          <p:spPr>
            <a:xfrm>
              <a:off x="631080" y="1650600"/>
              <a:ext cx="4544884" cy="260792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a:solidFill>
                    <a:srgbClr val="0000EF"/>
                  </a:solidFill>
                  <a:latin typeface="Consolas" panose="020B0609020204030204" pitchFamily="49" charset="0"/>
                </a:rPr>
                <a:t>void</a:t>
              </a:r>
              <a:r>
                <a:rPr lang="en-IN" sz="2000" dirty="0">
                  <a:solidFill>
                    <a:srgbClr val="A8C5FF"/>
                  </a:solidFill>
                  <a:latin typeface="Consolas" panose="020B0609020204030204" pitchFamily="49" charset="0"/>
                </a:rPr>
                <a:t> </a:t>
              </a:r>
              <a:r>
                <a:rPr lang="en-IN" sz="2000" dirty="0">
                  <a:solidFill>
                    <a:srgbClr val="000000"/>
                  </a:solidFill>
                  <a:latin typeface="Consolas" panose="020B0609020204030204" pitchFamily="49" charset="0"/>
                </a:rPr>
                <a:t>setup</a:t>
              </a:r>
              <a:r>
                <a:rPr lang="en-IN" sz="2000" b="1" dirty="0">
                  <a:solidFill>
                    <a:srgbClr val="000000"/>
                  </a:solidFill>
                  <a:latin typeface="Consolas" panose="020B0609020204030204" pitchFamily="49" charset="0"/>
                </a:rPr>
                <a:t>()</a:t>
              </a:r>
              <a:r>
                <a:rPr lang="en-IN" sz="2000" dirty="0">
                  <a:solidFill>
                    <a:srgbClr val="A8C5FF"/>
                  </a:solidFill>
                  <a:latin typeface="Consolas" panose="020B0609020204030204" pitchFamily="49" charset="0"/>
                </a:rPr>
                <a:t> </a:t>
              </a:r>
              <a:r>
                <a:rPr lang="en-IN" sz="2000" b="1" dirty="0">
                  <a:solidFill>
                    <a:srgbClr val="000000"/>
                  </a:solidFill>
                  <a:latin typeface="Consolas" panose="020B0609020204030204" pitchFamily="49" charset="0"/>
                </a:rPr>
                <a:t>{</a:t>
              </a:r>
              <a:endParaRPr lang="en-IN" sz="2000" dirty="0">
                <a:solidFill>
                  <a:srgbClr val="A8C5FF"/>
                </a:solidFill>
                <a:latin typeface="Consolas" panose="020B0609020204030204" pitchFamily="49" charset="0"/>
              </a:endParaRPr>
            </a:p>
            <a:p>
              <a:r>
                <a:rPr lang="en-GB" sz="2000" dirty="0" err="1">
                  <a:solidFill>
                    <a:srgbClr val="000000"/>
                  </a:solidFill>
                  <a:latin typeface="Consolas" panose="020B0609020204030204" pitchFamily="49" charset="0"/>
                </a:rPr>
                <a:t>pinMode</a:t>
              </a:r>
              <a:r>
                <a:rPr lang="en-GB" sz="2000" b="1" dirty="0">
                  <a:solidFill>
                    <a:srgbClr val="000000"/>
                  </a:solidFill>
                  <a:latin typeface="Consolas" panose="020B0609020204030204" pitchFamily="49" charset="0"/>
                </a:rPr>
                <a:t>(</a:t>
              </a:r>
              <a:r>
                <a:rPr lang="en-GB" sz="2000" dirty="0">
                  <a:solidFill>
                    <a:srgbClr val="007F7F"/>
                  </a:solidFill>
                  <a:latin typeface="Consolas" panose="020B0609020204030204" pitchFamily="49" charset="0"/>
                </a:rPr>
                <a:t>10</a:t>
              </a:r>
              <a:r>
                <a:rPr lang="en-GB" sz="2000" b="1" dirty="0">
                  <a:solidFill>
                    <a:srgbClr val="000000"/>
                  </a:solidFill>
                  <a:latin typeface="Consolas" panose="020B0609020204030204" pitchFamily="49" charset="0"/>
                </a:rPr>
                <a:t>,</a:t>
              </a:r>
              <a:r>
                <a:rPr lang="en-GB" sz="2000" dirty="0">
                  <a:solidFill>
                    <a:srgbClr val="C00000"/>
                  </a:solidFill>
                  <a:latin typeface="Consolas" panose="020B0609020204030204" pitchFamily="49" charset="0"/>
                </a:rPr>
                <a:t>INPUT</a:t>
              </a:r>
              <a:r>
                <a:rPr lang="en-GB" sz="2000" b="1" dirty="0">
                  <a:solidFill>
                    <a:srgbClr val="000000"/>
                  </a:solidFill>
                  <a:latin typeface="Consolas" panose="020B0609020204030204" pitchFamily="49" charset="0"/>
                </a:rPr>
                <a:t>);</a:t>
              </a:r>
              <a:r>
                <a:rPr lang="en-GB" sz="2000" dirty="0">
                  <a:solidFill>
                    <a:srgbClr val="A8C5FF"/>
                  </a:solidFill>
                  <a:latin typeface="Consolas" panose="020B0609020204030204" pitchFamily="49" charset="0"/>
                </a:rPr>
                <a:t> </a:t>
              </a:r>
              <a:r>
                <a:rPr lang="en-GB" sz="2000" dirty="0">
                  <a:solidFill>
                    <a:srgbClr val="007F00"/>
                  </a:solidFill>
                  <a:latin typeface="Consolas" panose="020B0609020204030204" pitchFamily="49" charset="0"/>
                </a:rPr>
                <a:t>//Pin 10 as Input pin </a:t>
              </a:r>
            </a:p>
            <a:p>
              <a:r>
                <a:rPr lang="en-IN" sz="2000" b="1" dirty="0">
                  <a:solidFill>
                    <a:srgbClr val="000000"/>
                  </a:solidFill>
                  <a:latin typeface="Consolas" panose="020B0609020204030204" pitchFamily="49" charset="0"/>
                </a:rPr>
                <a:t>}</a:t>
              </a:r>
              <a:endParaRPr lang="en-IN" sz="2000" dirty="0">
                <a:solidFill>
                  <a:srgbClr val="A8C5FF"/>
                </a:solidFill>
                <a:latin typeface="Consolas" panose="020B0609020204030204" pitchFamily="49" charset="0"/>
              </a:endParaRPr>
            </a:p>
            <a:p>
              <a:endParaRPr lang="en-IN" sz="2000" dirty="0">
                <a:solidFill>
                  <a:srgbClr val="A8C5FF"/>
                </a:solidFill>
                <a:latin typeface="Consolas" panose="020B0609020204030204" pitchFamily="49" charset="0"/>
              </a:endParaRPr>
            </a:p>
            <a:p>
              <a:r>
                <a:rPr lang="en-IN" sz="2000" dirty="0">
                  <a:solidFill>
                    <a:srgbClr val="0000EF"/>
                  </a:solidFill>
                  <a:latin typeface="Consolas" panose="020B0609020204030204" pitchFamily="49" charset="0"/>
                </a:rPr>
                <a:t>void</a:t>
              </a:r>
              <a:r>
                <a:rPr lang="en-IN" sz="2000" dirty="0">
                  <a:solidFill>
                    <a:srgbClr val="A8C5FF"/>
                  </a:solidFill>
                  <a:latin typeface="Consolas" panose="020B0609020204030204" pitchFamily="49" charset="0"/>
                </a:rPr>
                <a:t> </a:t>
              </a:r>
              <a:r>
                <a:rPr lang="en-IN" sz="2000" dirty="0">
                  <a:solidFill>
                    <a:srgbClr val="000000"/>
                  </a:solidFill>
                  <a:latin typeface="Consolas" panose="020B0609020204030204" pitchFamily="49" charset="0"/>
                </a:rPr>
                <a:t>loop</a:t>
              </a:r>
              <a:r>
                <a:rPr lang="en-IN" sz="2000" b="1" dirty="0">
                  <a:solidFill>
                    <a:srgbClr val="000000"/>
                  </a:solidFill>
                  <a:latin typeface="Consolas" panose="020B0609020204030204" pitchFamily="49" charset="0"/>
                </a:rPr>
                <a:t>()</a:t>
              </a:r>
              <a:r>
                <a:rPr lang="en-IN" sz="2000" dirty="0">
                  <a:solidFill>
                    <a:srgbClr val="A8C5FF"/>
                  </a:solidFill>
                  <a:latin typeface="Consolas" panose="020B0609020204030204" pitchFamily="49" charset="0"/>
                </a:rPr>
                <a:t> </a:t>
              </a:r>
              <a:r>
                <a:rPr lang="en-IN" sz="2000" b="1" dirty="0">
                  <a:solidFill>
                    <a:srgbClr val="000000"/>
                  </a:solidFill>
                  <a:latin typeface="Consolas" panose="020B0609020204030204" pitchFamily="49" charset="0"/>
                </a:rPr>
                <a:t>{</a:t>
              </a:r>
              <a:endParaRPr lang="en-IN" sz="2000" dirty="0">
                <a:solidFill>
                  <a:srgbClr val="A8C5FF"/>
                </a:solidFill>
                <a:latin typeface="Consolas" panose="020B0609020204030204" pitchFamily="49" charset="0"/>
              </a:endParaRPr>
            </a:p>
            <a:p>
              <a:r>
                <a:rPr lang="en-GB" sz="2000" dirty="0" err="1">
                  <a:solidFill>
                    <a:srgbClr val="0000EF"/>
                  </a:solidFill>
                  <a:latin typeface="Consolas" panose="020B0609020204030204" pitchFamily="49" charset="0"/>
                </a:rPr>
                <a:t>int</a:t>
              </a:r>
              <a:r>
                <a:rPr lang="en-GB" sz="2000" dirty="0">
                  <a:solidFill>
                    <a:srgbClr val="A8C5FF"/>
                  </a:solidFill>
                  <a:latin typeface="Consolas" panose="020B0609020204030204" pitchFamily="49" charset="0"/>
                </a:rPr>
                <a:t> </a:t>
              </a:r>
              <a:r>
                <a:rPr lang="en-GB" sz="2000" dirty="0">
                  <a:solidFill>
                    <a:srgbClr val="000000"/>
                  </a:solidFill>
                  <a:latin typeface="Consolas" panose="020B0609020204030204" pitchFamily="49" charset="0"/>
                </a:rPr>
                <a:t>data</a:t>
              </a:r>
              <a:r>
                <a:rPr lang="en-GB" sz="2000" dirty="0">
                  <a:solidFill>
                    <a:srgbClr val="A8C5FF"/>
                  </a:solidFill>
                  <a:latin typeface="Consolas" panose="020B0609020204030204" pitchFamily="49" charset="0"/>
                </a:rPr>
                <a:t> </a:t>
              </a:r>
              <a:r>
                <a:rPr lang="en-GB" sz="2000" b="1" dirty="0">
                  <a:solidFill>
                    <a:srgbClr val="000000"/>
                  </a:solidFill>
                  <a:latin typeface="Consolas" panose="020B0609020204030204" pitchFamily="49" charset="0"/>
                </a:rPr>
                <a:t>=</a:t>
              </a:r>
              <a:r>
                <a:rPr lang="en-GB" sz="2000" dirty="0">
                  <a:solidFill>
                    <a:srgbClr val="A8C5FF"/>
                  </a:solidFill>
                  <a:latin typeface="Consolas" panose="020B0609020204030204" pitchFamily="49" charset="0"/>
                </a:rPr>
                <a:t> </a:t>
              </a:r>
              <a:r>
                <a:rPr lang="en-GB" sz="2000" dirty="0">
                  <a:solidFill>
                    <a:srgbClr val="C00000"/>
                  </a:solidFill>
                  <a:latin typeface="Consolas" panose="020B0609020204030204" pitchFamily="49" charset="0"/>
                </a:rPr>
                <a:t>digitalRead</a:t>
              </a:r>
              <a:r>
                <a:rPr lang="en-GB" sz="2000" b="1" dirty="0">
                  <a:solidFill>
                    <a:srgbClr val="000000"/>
                  </a:solidFill>
                  <a:latin typeface="Consolas" panose="020B0609020204030204" pitchFamily="49" charset="0"/>
                </a:rPr>
                <a:t>(</a:t>
              </a:r>
              <a:r>
                <a:rPr lang="en-GB" sz="2000" dirty="0">
                  <a:solidFill>
                    <a:srgbClr val="007F7F"/>
                  </a:solidFill>
                  <a:latin typeface="Consolas" panose="020B0609020204030204" pitchFamily="49" charset="0"/>
                </a:rPr>
                <a:t>10</a:t>
              </a:r>
              <a:r>
                <a:rPr lang="en-GB" sz="2000" b="1" dirty="0">
                  <a:solidFill>
                    <a:srgbClr val="000000"/>
                  </a:solidFill>
                  <a:latin typeface="Consolas" panose="020B0609020204030204" pitchFamily="49" charset="0"/>
                </a:rPr>
                <a:t>);</a:t>
              </a:r>
              <a:r>
                <a:rPr lang="en-GB" sz="2000" dirty="0">
                  <a:solidFill>
                    <a:srgbClr val="A8C5FF"/>
                  </a:solidFill>
                  <a:latin typeface="Consolas" panose="020B0609020204030204" pitchFamily="49" charset="0"/>
                </a:rPr>
                <a:t> </a:t>
              </a:r>
              <a:r>
                <a:rPr lang="en-GB" sz="2000" dirty="0">
                  <a:solidFill>
                    <a:srgbClr val="007F00"/>
                  </a:solidFill>
                  <a:latin typeface="Consolas" panose="020B0609020204030204" pitchFamily="49" charset="0"/>
                </a:rPr>
                <a:t>//read the data on Pin 10</a:t>
              </a:r>
            </a:p>
            <a:p>
              <a:r>
                <a:rPr lang="en-IN" sz="2000" b="1" dirty="0">
                  <a:solidFill>
                    <a:srgbClr val="000000"/>
                  </a:solidFill>
                  <a:latin typeface="Consolas" panose="020B0609020204030204" pitchFamily="49" charset="0"/>
                </a:rPr>
                <a:t>}</a:t>
              </a:r>
              <a:endParaRPr lang="en-IN" sz="2000" dirty="0">
                <a:solidFill>
                  <a:srgbClr val="A8C5FF"/>
                </a:solidFill>
                <a:latin typeface="Consolas" panose="020B0609020204030204" pitchFamily="49" charset="0"/>
              </a:endParaRPr>
            </a:p>
            <a:p>
              <a:endParaRPr lang="en-IN" sz="2000" dirty="0">
                <a:solidFill>
                  <a:srgbClr val="A8C5FF"/>
                </a:solidFill>
                <a:latin typeface="Consolas" panose="020B0609020204030204" pitchFamily="49" charset="0"/>
              </a:endParaRPr>
            </a:p>
            <a:p>
              <a:pPr>
                <a:lnSpc>
                  <a:spcPct val="100000"/>
                </a:lnSpc>
              </a:pPr>
              <a:endParaRPr lang="en-IN" sz="2000" b="0" strike="noStrike" spc="-1" dirty="0">
                <a:latin typeface="Arial"/>
              </a:endParaRPr>
            </a:p>
          </p:txBody>
        </p:sp>
        <p:sp>
          <p:nvSpPr>
            <p:cNvPr id="8" name="CustomShape 5"/>
            <p:cNvSpPr/>
            <p:nvPr/>
          </p:nvSpPr>
          <p:spPr>
            <a:xfrm>
              <a:off x="353733" y="1650600"/>
              <a:ext cx="278427" cy="260792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endParaRPr lang="en-IN" sz="2000" b="0" strike="noStrike" spc="-1" dirty="0">
                <a:latin typeface="Arial"/>
              </a:endParaRPr>
            </a:p>
          </p:txBody>
        </p:sp>
        <p:sp>
          <p:nvSpPr>
            <p:cNvPr id="9" name="CustomShape 6"/>
            <p:cNvSpPr/>
            <p:nvPr/>
          </p:nvSpPr>
          <p:spPr>
            <a:xfrm>
              <a:off x="353733" y="1322280"/>
              <a:ext cx="244404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DigitalRead</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Tree>
    <p:extLst>
      <p:ext uri="{BB962C8B-B14F-4D97-AF65-F5344CB8AC3E}">
        <p14:creationId xmlns:p14="http://schemas.microsoft.com/office/powerpoint/2010/main" val="38364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additive="repl">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vs M2M</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78845582"/>
              </p:ext>
            </p:extLst>
          </p:nvPr>
        </p:nvGraphicFramePr>
        <p:xfrm>
          <a:off x="662473" y="877076"/>
          <a:ext cx="10105053" cy="4968674"/>
        </p:xfrm>
        <a:graphic>
          <a:graphicData uri="http://schemas.openxmlformats.org/drawingml/2006/table">
            <a:tbl>
              <a:tblPr>
                <a:tableStyleId>{5C22544A-7EE6-4342-B048-85BDC9FD1C3A}</a:tableStyleId>
              </a:tblPr>
              <a:tblGrid>
                <a:gridCol w="2946775">
                  <a:extLst>
                    <a:ext uri="{9D8B030D-6E8A-4147-A177-3AD203B41FA5}">
                      <a16:colId xmlns:a16="http://schemas.microsoft.com/office/drawing/2014/main" val="3741299245"/>
                    </a:ext>
                  </a:extLst>
                </a:gridCol>
                <a:gridCol w="3308734">
                  <a:extLst>
                    <a:ext uri="{9D8B030D-6E8A-4147-A177-3AD203B41FA5}">
                      <a16:colId xmlns:a16="http://schemas.microsoft.com/office/drawing/2014/main" val="1994210208"/>
                    </a:ext>
                  </a:extLst>
                </a:gridCol>
                <a:gridCol w="3849544">
                  <a:extLst>
                    <a:ext uri="{9D8B030D-6E8A-4147-A177-3AD203B41FA5}">
                      <a16:colId xmlns:a16="http://schemas.microsoft.com/office/drawing/2014/main" val="1371063054"/>
                    </a:ext>
                  </a:extLst>
                </a:gridCol>
              </a:tblGrid>
              <a:tr h="444634">
                <a:tc>
                  <a:txBody>
                    <a:bodyPr/>
                    <a:lstStyle/>
                    <a:p>
                      <a:pPr marL="0" algn="ctr" defTabSz="914400" rtl="0" eaLnBrk="1" fontAlgn="ctr" latinLnBrk="0" hangingPunct="1"/>
                      <a:endParaRPr lang="en-IN" sz="1800" u="none" strike="noStrike" kern="1200" dirty="0">
                        <a:solidFill>
                          <a:schemeClr val="dk1"/>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US" sz="2400" b="1" u="none" strike="noStrike" kern="1200" dirty="0" smtClean="0">
                          <a:solidFill>
                            <a:srgbClr val="C00000"/>
                          </a:solidFill>
                          <a:effectLst/>
                          <a:latin typeface="+mn-lt"/>
                          <a:ea typeface="+mn-ea"/>
                          <a:cs typeface="+mn-cs"/>
                        </a:rPr>
                        <a:t>IoT</a:t>
                      </a:r>
                      <a:endParaRPr lang="en-US" sz="2400" b="1" u="none" strike="noStrike" kern="1200" dirty="0">
                        <a:solidFill>
                          <a:srgbClr val="C00000"/>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US" sz="2400" b="1" u="none" strike="noStrike" kern="1200" dirty="0" smtClean="0">
                          <a:solidFill>
                            <a:srgbClr val="C00000"/>
                          </a:solidFill>
                          <a:effectLst/>
                          <a:latin typeface="+mn-lt"/>
                          <a:ea typeface="+mn-ea"/>
                          <a:cs typeface="+mn-cs"/>
                        </a:rPr>
                        <a:t>M2M</a:t>
                      </a:r>
                      <a:endParaRPr lang="en-US" sz="2400" b="1" u="none" strike="noStrike" kern="1200" dirty="0">
                        <a:solidFill>
                          <a:srgbClr val="C00000"/>
                        </a:solidFill>
                        <a:effectLst/>
                        <a:latin typeface="+mn-lt"/>
                        <a:ea typeface="+mn-ea"/>
                        <a:cs typeface="+mn-cs"/>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894647554"/>
                  </a:ext>
                </a:extLst>
              </a:tr>
              <a:tr h="966278">
                <a:tc>
                  <a:txBody>
                    <a:bodyPr/>
                    <a:lstStyle/>
                    <a:p>
                      <a:pPr marL="0" algn="ctr" defTabSz="914400" rtl="0" eaLnBrk="1" fontAlgn="ctr" latinLnBrk="0" hangingPunct="1"/>
                      <a:r>
                        <a:rPr lang="en-IN" sz="1800" u="none" strike="noStrike" kern="1200" dirty="0">
                          <a:solidFill>
                            <a:schemeClr val="dk1"/>
                          </a:solidFill>
                          <a:effectLst/>
                          <a:latin typeface="+mn-lt"/>
                          <a:ea typeface="+mn-ea"/>
                          <a:cs typeface="+mn-cs"/>
                        </a:rPr>
                        <a:t>Internet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Internet connection is required for communication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US" sz="1800" u="none" strike="noStrike" kern="1200">
                          <a:solidFill>
                            <a:schemeClr val="dk1"/>
                          </a:solidFill>
                          <a:effectLst/>
                          <a:latin typeface="+mn-lt"/>
                          <a:ea typeface="+mn-ea"/>
                          <a:cs typeface="+mn-cs"/>
                        </a:rPr>
                        <a:t>Devices are not dependent on the Internet.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2191741508"/>
                  </a:ext>
                </a:extLst>
              </a:tr>
              <a:tr h="647871">
                <a:tc>
                  <a:txBody>
                    <a:bodyPr/>
                    <a:lstStyle/>
                    <a:p>
                      <a:pPr marL="0" algn="ctr" defTabSz="914400" rtl="0" eaLnBrk="1" fontAlgn="ctr" latinLnBrk="0" hangingPunct="1"/>
                      <a:r>
                        <a:rPr lang="en-IN" sz="1800" u="none" strike="noStrike" kern="1200" dirty="0">
                          <a:solidFill>
                            <a:schemeClr val="dk1"/>
                          </a:solidFill>
                          <a:effectLst/>
                          <a:latin typeface="+mn-lt"/>
                          <a:ea typeface="+mn-ea"/>
                          <a:cs typeface="+mn-cs"/>
                        </a:rPr>
                        <a:t>Type of Communication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IN" sz="1800" u="none" strike="noStrike" kern="1200" dirty="0">
                          <a:solidFill>
                            <a:schemeClr val="dk1"/>
                          </a:solidFill>
                          <a:effectLst/>
                          <a:latin typeface="+mn-lt"/>
                          <a:ea typeface="+mn-ea"/>
                          <a:cs typeface="+mn-cs"/>
                        </a:rPr>
                        <a:t>It supports cloud communication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IN" sz="1800" u="none" strike="noStrike" kern="1200">
                          <a:solidFill>
                            <a:schemeClr val="dk1"/>
                          </a:solidFill>
                          <a:effectLst/>
                          <a:latin typeface="+mn-lt"/>
                          <a:ea typeface="+mn-ea"/>
                          <a:cs typeface="+mn-cs"/>
                        </a:rPr>
                        <a:t>It supports point-to-point communication.</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3035756084"/>
                  </a:ext>
                </a:extLst>
              </a:tr>
              <a:tr h="647871">
                <a:tc>
                  <a:txBody>
                    <a:bodyPr/>
                    <a:lstStyle/>
                    <a:p>
                      <a:pPr marL="0" algn="ctr" defTabSz="914400" rtl="0" eaLnBrk="1" fontAlgn="ctr" latinLnBrk="0" hangingPunct="1"/>
                      <a:r>
                        <a:rPr lang="en-IN" sz="1800" u="none" strike="noStrike" kern="1200" dirty="0">
                          <a:solidFill>
                            <a:schemeClr val="dk1"/>
                          </a:solidFill>
                          <a:effectLst/>
                          <a:latin typeface="+mn-lt"/>
                          <a:ea typeface="+mn-ea"/>
                          <a:cs typeface="+mn-cs"/>
                        </a:rPr>
                        <a:t>Computer System</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US" sz="1800" u="none" strike="noStrike" kern="1200" dirty="0">
                          <a:solidFill>
                            <a:schemeClr val="dk1"/>
                          </a:solidFill>
                          <a:effectLst/>
                          <a:latin typeface="+mn-lt"/>
                          <a:ea typeface="+mn-ea"/>
                          <a:cs typeface="+mn-cs"/>
                        </a:rPr>
                        <a:t>Involves the usage of both Hardware and Software.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IN" sz="1800" u="none" strike="noStrike" kern="1200">
                          <a:solidFill>
                            <a:schemeClr val="dk1"/>
                          </a:solidFill>
                          <a:effectLst/>
                          <a:latin typeface="+mn-lt"/>
                          <a:ea typeface="+mn-ea"/>
                          <a:cs typeface="+mn-cs"/>
                        </a:rPr>
                        <a:t>Mostly hardware-based technology</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1117766806"/>
                  </a:ext>
                </a:extLst>
              </a:tr>
              <a:tr h="647871">
                <a:tc>
                  <a:txBody>
                    <a:bodyPr/>
                    <a:lstStyle/>
                    <a:p>
                      <a:pPr marL="0" algn="ctr" defTabSz="914400" rtl="0" eaLnBrk="1" fontAlgn="ctr" latinLnBrk="0" hangingPunct="1"/>
                      <a:r>
                        <a:rPr lang="en-IN" sz="1800" u="none" strike="noStrike" kern="1200" dirty="0">
                          <a:solidFill>
                            <a:schemeClr val="dk1"/>
                          </a:solidFill>
                          <a:effectLst/>
                          <a:latin typeface="+mn-lt"/>
                          <a:ea typeface="+mn-ea"/>
                          <a:cs typeface="+mn-cs"/>
                        </a:rPr>
                        <a:t>Scope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US" sz="1800" u="none" strike="noStrike" kern="1200" dirty="0">
                          <a:solidFill>
                            <a:schemeClr val="dk1"/>
                          </a:solidFill>
                          <a:effectLst/>
                          <a:latin typeface="+mn-lt"/>
                          <a:ea typeface="+mn-ea"/>
                          <a:cs typeface="+mn-cs"/>
                        </a:rPr>
                        <a:t>A large number of devices yet scope is large.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IN" sz="1800" u="none" strike="noStrike" kern="1200">
                          <a:solidFill>
                            <a:schemeClr val="dk1"/>
                          </a:solidFill>
                          <a:effectLst/>
                          <a:latin typeface="+mn-lt"/>
                          <a:ea typeface="+mn-ea"/>
                          <a:cs typeface="+mn-cs"/>
                        </a:rPr>
                        <a:t>Limited Scope for devices.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555381257"/>
                  </a:ext>
                </a:extLst>
              </a:tr>
              <a:tr h="966278">
                <a:tc>
                  <a:txBody>
                    <a:bodyPr/>
                    <a:lstStyle/>
                    <a:p>
                      <a:pPr marL="0" algn="ctr" defTabSz="914400" rtl="0" eaLnBrk="1" fontAlgn="ctr" latinLnBrk="0" hangingPunct="1"/>
                      <a:r>
                        <a:rPr lang="en-IN" sz="1800" u="none" strike="noStrike" kern="1200">
                          <a:solidFill>
                            <a:schemeClr val="dk1"/>
                          </a:solidFill>
                          <a:effectLst/>
                          <a:latin typeface="+mn-lt"/>
                          <a:ea typeface="+mn-ea"/>
                          <a:cs typeface="+mn-cs"/>
                        </a:rPr>
                        <a:t>Business Type used</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US" sz="1800" u="none" strike="noStrike" kern="1200" dirty="0">
                          <a:solidFill>
                            <a:schemeClr val="dk1"/>
                          </a:solidFill>
                          <a:effectLst/>
                          <a:latin typeface="+mn-lt"/>
                          <a:ea typeface="+mn-ea"/>
                          <a:cs typeface="+mn-cs"/>
                        </a:rPr>
                        <a:t>Business 2 Business(B2B) and Business 2 Consumer(B2C)</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IN" sz="1800" u="none" strike="noStrike" kern="1200" dirty="0">
                          <a:solidFill>
                            <a:schemeClr val="dk1"/>
                          </a:solidFill>
                          <a:effectLst/>
                          <a:latin typeface="+mn-lt"/>
                          <a:ea typeface="+mn-ea"/>
                          <a:cs typeface="+mn-cs"/>
                        </a:rPr>
                        <a:t>Business 2 Business (B2B)</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2828785164"/>
                  </a:ext>
                </a:extLst>
              </a:tr>
              <a:tr h="647871">
                <a:tc>
                  <a:txBody>
                    <a:bodyPr/>
                    <a:lstStyle/>
                    <a:p>
                      <a:pPr marL="0" algn="ctr" defTabSz="914400" rtl="0" eaLnBrk="1" fontAlgn="ctr" latinLnBrk="0" hangingPunct="1"/>
                      <a:r>
                        <a:rPr lang="en-IN" sz="1800" u="none" strike="noStrike" kern="1200">
                          <a:solidFill>
                            <a:schemeClr val="dk1"/>
                          </a:solidFill>
                          <a:effectLst/>
                          <a:latin typeface="+mn-lt"/>
                          <a:ea typeface="+mn-ea"/>
                          <a:cs typeface="+mn-cs"/>
                        </a:rPr>
                        <a:t>Open API support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IN" sz="1800" u="none" strike="noStrike" kern="1200">
                          <a:solidFill>
                            <a:schemeClr val="dk1"/>
                          </a:solidFill>
                          <a:effectLst/>
                          <a:latin typeface="+mn-lt"/>
                          <a:ea typeface="+mn-ea"/>
                          <a:cs typeface="+mn-cs"/>
                        </a:rPr>
                        <a:t>Supports Open API integrations.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tc>
                  <a:txBody>
                    <a:bodyPr/>
                    <a:lstStyle/>
                    <a:p>
                      <a:pPr marL="0" algn="ctr" defTabSz="914400" rtl="0" eaLnBrk="1" fontAlgn="ctr" latinLnBrk="0" hangingPunct="1"/>
                      <a:r>
                        <a:rPr lang="en-US" sz="1800" u="none" strike="noStrike" kern="1200" dirty="0">
                          <a:solidFill>
                            <a:schemeClr val="dk1"/>
                          </a:solidFill>
                          <a:effectLst/>
                          <a:latin typeface="+mn-lt"/>
                          <a:ea typeface="+mn-ea"/>
                          <a:cs typeface="+mn-cs"/>
                        </a:rPr>
                        <a:t>There is no support for Open APIs</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DFDF"/>
                    </a:solidFill>
                  </a:tcPr>
                </a:tc>
                <a:extLst>
                  <a:ext uri="{0D108BD9-81ED-4DB2-BD59-A6C34878D82A}">
                    <a16:rowId xmlns:a16="http://schemas.microsoft.com/office/drawing/2014/main" val="3323214945"/>
                  </a:ext>
                </a:extLst>
              </a:tr>
            </a:tbl>
          </a:graphicData>
        </a:graphic>
      </p:graphicFrame>
    </p:spTree>
    <p:extLst>
      <p:ext uri="{BB962C8B-B14F-4D97-AF65-F5344CB8AC3E}">
        <p14:creationId xmlns:p14="http://schemas.microsoft.com/office/powerpoint/2010/main" val="43521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dirty="0" smtClean="0"/>
              <a:t>Program : Write code to read data from obstacle sensor</a:t>
            </a:r>
            <a:endParaRPr lang="en-US" sz="4400" b="1" dirty="0"/>
          </a:p>
        </p:txBody>
      </p:sp>
      <p:grpSp>
        <p:nvGrpSpPr>
          <p:cNvPr id="4" name="Group 3"/>
          <p:cNvGrpSpPr/>
          <p:nvPr/>
        </p:nvGrpSpPr>
        <p:grpSpPr>
          <a:xfrm>
            <a:off x="1206758" y="1063690"/>
            <a:ext cx="8823650" cy="5346441"/>
            <a:chOff x="353733" y="1437208"/>
            <a:chExt cx="4822231" cy="2902363"/>
          </a:xfrm>
        </p:grpSpPr>
        <p:sp>
          <p:nvSpPr>
            <p:cNvPr id="6" name="CustomShape 4"/>
            <p:cNvSpPr/>
            <p:nvPr/>
          </p:nvSpPr>
          <p:spPr>
            <a:xfrm>
              <a:off x="631080" y="1650600"/>
              <a:ext cx="4544884" cy="268897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US" altLang="en-US" sz="2000" dirty="0" err="1" smtClean="0">
                  <a:solidFill>
                    <a:srgbClr val="434F54"/>
                  </a:solidFill>
                  <a:latin typeface="Consolas" panose="020B0609020204030204" pitchFamily="49" charset="0"/>
                  <a:cs typeface="Courier New" panose="02070309020205020404" pitchFamily="49" charset="0"/>
                </a:rPr>
                <a:t>int</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obstacle = </a:t>
              </a:r>
              <a:r>
                <a:rPr lang="en-US" altLang="en-US" sz="2000" dirty="0">
                  <a:solidFill>
                    <a:srgbClr val="8A7B52"/>
                  </a:solidFill>
                  <a:latin typeface="Consolas" panose="020B0609020204030204" pitchFamily="49" charset="0"/>
                  <a:cs typeface="Courier New" panose="02070309020205020404" pitchFamily="49" charset="0"/>
                </a:rPr>
                <a:t>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setup</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a:t>
              </a:r>
            </a:p>
            <a:p>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pinMode</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2</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INPUT</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//pin 2 as Input pin</a:t>
              </a:r>
            </a:p>
            <a:p>
              <a:r>
                <a:rPr lang="en-US" altLang="en-US" sz="2000" dirty="0" smtClean="0">
                  <a:solidFill>
                    <a:srgbClr val="D35400"/>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pinMode</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13</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OUTPUT</a:t>
              </a:r>
              <a:r>
                <a:rPr lang="en-US" altLang="en-US" sz="2000" dirty="0" smtClean="0">
                  <a:solidFill>
                    <a:srgbClr val="434F54"/>
                  </a:solidFill>
                  <a:latin typeface="Consolas" panose="020B0609020204030204" pitchFamily="49" charset="0"/>
                  <a:cs typeface="Courier New" panose="02070309020205020404" pitchFamily="49" charset="0"/>
                </a:rPr>
                <a:t>); //In Built LED as Output </a:t>
              </a:r>
            </a:p>
            <a:p>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begin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9600</a:t>
              </a:r>
              <a:r>
                <a:rPr lang="en-US" altLang="en-US" sz="2000" dirty="0">
                  <a:solidFill>
                    <a:srgbClr val="434F54"/>
                  </a:solidFill>
                  <a:latin typeface="Consolas" panose="020B0609020204030204" pitchFamily="49" charset="0"/>
                  <a:cs typeface="Courier New" panose="02070309020205020404" pitchFamily="49" charset="0"/>
                </a:rPr>
                <a:t>); } </a:t>
              </a:r>
              <a:r>
                <a:rPr lang="en-US" altLang="en-US" sz="2000" dirty="0" smtClean="0">
                  <a:solidFill>
                    <a:srgbClr val="434F54"/>
                  </a:solidFill>
                  <a:latin typeface="Consolas" panose="020B0609020204030204" pitchFamily="49" charset="0"/>
                  <a:cs typeface="Courier New" panose="02070309020205020404" pitchFamily="49" charset="0"/>
                </a:rPr>
                <a:t>//Start Serial Communication</a:t>
              </a:r>
            </a:p>
            <a:p>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loop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obstacle </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digitalRead</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8A7B52"/>
                  </a:solidFill>
                  <a:latin typeface="Consolas" panose="020B0609020204030204" pitchFamily="49" charset="0"/>
                  <a:cs typeface="Courier New" panose="02070309020205020404" pitchFamily="49" charset="0"/>
                </a:rPr>
                <a:t>2</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 Read from Pin:2</a:t>
              </a:r>
            </a:p>
            <a:p>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if</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(obstacle == </a:t>
              </a:r>
              <a:r>
                <a:rPr lang="en-US" altLang="en-US" sz="2000" dirty="0">
                  <a:solidFill>
                    <a:srgbClr val="D35400"/>
                  </a:solidFill>
                  <a:latin typeface="Consolas" panose="020B0609020204030204" pitchFamily="49" charset="0"/>
                  <a:cs typeface="Courier New" panose="02070309020205020404" pitchFamily="49" charset="0"/>
                </a:rPr>
                <a:t>LOW</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005C5F"/>
                  </a:solidFill>
                  <a:latin typeface="Consolas" panose="020B0609020204030204" pitchFamily="49" charset="0"/>
                  <a:cs typeface="Courier New" panose="02070309020205020404" pitchFamily="49" charset="0"/>
                </a:rPr>
                <a:t>"Obstacle is present</a:t>
              </a:r>
              <a:r>
                <a:rPr lang="en-US" altLang="en-US" sz="2000" dirty="0" smtClean="0">
                  <a:solidFill>
                    <a:srgbClr val="005C5F"/>
                  </a:solidFill>
                  <a:latin typeface="Consolas" panose="020B0609020204030204" pitchFamily="49" charset="0"/>
                  <a:cs typeface="Courier New" panose="02070309020205020404" pitchFamily="49" charset="0"/>
                </a:rPr>
                <a:t>"</a:t>
              </a:r>
              <a:r>
                <a:rPr lang="en-US" altLang="en-US" sz="2000" dirty="0" smtClean="0">
                  <a:solidFill>
                    <a:srgbClr val="434F54"/>
                  </a:solidFill>
                  <a:latin typeface="Consolas" panose="020B0609020204030204" pitchFamily="49" charset="0"/>
                  <a:cs typeface="Courier New" panose="02070309020205020404" pitchFamily="49" charset="0"/>
                </a:rPr>
                <a:t>);</a:t>
              </a:r>
            </a:p>
            <a:p>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digitalWrite</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13</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HIGH</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 </a:t>
              </a:r>
            </a:p>
            <a:p>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else</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digitalWrite</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13</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LOW</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 </a:t>
              </a:r>
            </a:p>
            <a:p>
              <a:r>
                <a:rPr lang="en-US" altLang="en-US" sz="2000" dirty="0" smtClean="0">
                  <a:solidFill>
                    <a:srgbClr val="D35400"/>
                  </a:solidFill>
                  <a:latin typeface="Consolas" panose="020B0609020204030204" pitchFamily="49" charset="0"/>
                  <a:cs typeface="Courier New" panose="02070309020205020404" pitchFamily="49" charset="0"/>
                </a:rPr>
                <a:t>delay</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1000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1600" dirty="0" smtClean="0">
                  <a:latin typeface="Consolas" panose="020B0609020204030204" pitchFamily="49" charset="0"/>
                </a:rPr>
                <a:t> </a:t>
              </a:r>
              <a:endParaRPr lang="en-US" altLang="en-US" sz="4400" dirty="0">
                <a:latin typeface="Consolas" panose="020B0609020204030204" pitchFamily="49" charset="0"/>
              </a:endParaRPr>
            </a:p>
            <a:p>
              <a:endParaRPr lang="en-IN" sz="2000" dirty="0" smtClean="0">
                <a:solidFill>
                  <a:srgbClr val="A8C5FF"/>
                </a:solidFill>
                <a:latin typeface="Consolas" panose="020B0609020204030204" pitchFamily="49" charset="0"/>
              </a:endParaRPr>
            </a:p>
            <a:p>
              <a:endParaRPr lang="en-IN" sz="2000" dirty="0">
                <a:solidFill>
                  <a:srgbClr val="A8C5FF"/>
                </a:solidFill>
                <a:latin typeface="Consolas" panose="020B0609020204030204" pitchFamily="49" charset="0"/>
              </a:endParaRPr>
            </a:p>
            <a:p>
              <a:pPr>
                <a:lnSpc>
                  <a:spcPct val="100000"/>
                </a:lnSpc>
              </a:pPr>
              <a:endParaRPr lang="en-IN" sz="2000" b="0" strike="noStrike" spc="-1" dirty="0">
                <a:latin typeface="Consolas" panose="020B0609020204030204" pitchFamily="49" charset="0"/>
              </a:endParaRPr>
            </a:p>
          </p:txBody>
        </p:sp>
        <p:sp>
          <p:nvSpPr>
            <p:cNvPr id="7" name="CustomShape 5"/>
            <p:cNvSpPr/>
            <p:nvPr/>
          </p:nvSpPr>
          <p:spPr>
            <a:xfrm>
              <a:off x="353733" y="1650600"/>
              <a:ext cx="278427" cy="268897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r>
                <a:rPr lang="en-IN" sz="2000" b="1" strike="noStrike" spc="-1" dirty="0" smtClean="0">
                  <a:solidFill>
                    <a:srgbClr val="585858"/>
                  </a:solidFill>
                  <a:latin typeface="Consolas"/>
                  <a:ea typeface="DejaVu Sans"/>
                </a:rPr>
                <a:t>10</a:t>
              </a:r>
            </a:p>
            <a:p>
              <a:pPr algn="r">
                <a:lnSpc>
                  <a:spcPct val="100000"/>
                </a:lnSpc>
              </a:pPr>
              <a:r>
                <a:rPr lang="en-IN" sz="2000" b="1" spc="-1" dirty="0" smtClean="0">
                  <a:solidFill>
                    <a:srgbClr val="585858"/>
                  </a:solidFill>
                  <a:latin typeface="Consolas"/>
                  <a:ea typeface="DejaVu Sans"/>
                </a:rPr>
                <a:t>11</a:t>
              </a:r>
            </a:p>
            <a:p>
              <a:pPr algn="r">
                <a:lnSpc>
                  <a:spcPct val="100000"/>
                </a:lnSpc>
              </a:pPr>
              <a:r>
                <a:rPr lang="en-IN" sz="2000" b="1" strike="noStrike" spc="-1" dirty="0" smtClean="0">
                  <a:solidFill>
                    <a:srgbClr val="585858"/>
                  </a:solidFill>
                  <a:latin typeface="Consolas"/>
                  <a:ea typeface="DejaVu Sans"/>
                </a:rPr>
                <a:t>12</a:t>
              </a:r>
            </a:p>
            <a:p>
              <a:pPr algn="r">
                <a:lnSpc>
                  <a:spcPct val="100000"/>
                </a:lnSpc>
              </a:pPr>
              <a:r>
                <a:rPr lang="en-IN" sz="2000" b="1" spc="-1" dirty="0" smtClean="0">
                  <a:solidFill>
                    <a:srgbClr val="585858"/>
                  </a:solidFill>
                  <a:latin typeface="Consolas"/>
                  <a:ea typeface="DejaVu Sans"/>
                </a:rPr>
                <a:t>13</a:t>
              </a:r>
            </a:p>
            <a:p>
              <a:pPr algn="r">
                <a:lnSpc>
                  <a:spcPct val="100000"/>
                </a:lnSpc>
              </a:pPr>
              <a:r>
                <a:rPr lang="en-IN" sz="2000" b="1" strike="noStrike" spc="-1" dirty="0" smtClean="0">
                  <a:solidFill>
                    <a:srgbClr val="585858"/>
                  </a:solidFill>
                  <a:latin typeface="Consolas"/>
                  <a:ea typeface="DejaVu Sans"/>
                </a:rPr>
                <a:t>14</a:t>
              </a:r>
            </a:p>
            <a:p>
              <a:pPr algn="r">
                <a:lnSpc>
                  <a:spcPct val="100000"/>
                </a:lnSpc>
              </a:pPr>
              <a:r>
                <a:rPr lang="en-IN" sz="2000" b="1" spc="-1" dirty="0" smtClean="0">
                  <a:solidFill>
                    <a:srgbClr val="585858"/>
                  </a:solidFill>
                  <a:latin typeface="Consolas"/>
                  <a:ea typeface="DejaVu Sans"/>
                </a:rPr>
                <a:t>15</a:t>
              </a:r>
            </a:p>
            <a:p>
              <a:pPr algn="r">
                <a:lnSpc>
                  <a:spcPct val="100000"/>
                </a:lnSpc>
              </a:pPr>
              <a:r>
                <a:rPr lang="en-IN" sz="2000" b="1" strike="noStrike" spc="-1" dirty="0" smtClean="0">
                  <a:solidFill>
                    <a:srgbClr val="585858"/>
                  </a:solidFill>
                  <a:latin typeface="Consolas"/>
                  <a:ea typeface="DejaVu Sans"/>
                </a:rPr>
                <a:t>16</a:t>
              </a:r>
            </a:p>
            <a:p>
              <a:pPr algn="r">
                <a:lnSpc>
                  <a:spcPct val="100000"/>
                </a:lnSpc>
              </a:pPr>
              <a:endParaRPr lang="en-IN" sz="2000" b="0" strike="noStrike" spc="-1" dirty="0">
                <a:latin typeface="Arial"/>
              </a:endParaRPr>
            </a:p>
            <a:p>
              <a:pPr algn="r">
                <a:lnSpc>
                  <a:spcPct val="100000"/>
                </a:lnSpc>
              </a:pPr>
              <a:endParaRPr lang="en-IN" sz="2000" b="0" strike="noStrike" spc="-1" dirty="0">
                <a:latin typeface="Arial"/>
              </a:endParaRPr>
            </a:p>
          </p:txBody>
        </p:sp>
        <p:sp>
          <p:nvSpPr>
            <p:cNvPr id="8"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obstacle</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
        <p:nvSpPr>
          <p:cNvPr id="10" name="Rectangle 3"/>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747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additive="repl">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7314" y="1582057"/>
            <a:ext cx="9898743" cy="4659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1 bit ADC [For </a:t>
            </a:r>
            <a:r>
              <a:rPr lang="en-IN" dirty="0" smtClean="0"/>
              <a:t>Digital Input] (Analog To Digital)</a:t>
            </a:r>
            <a:endParaRPr lang="en-IN" dirty="0"/>
          </a:p>
        </p:txBody>
      </p:sp>
      <p:sp>
        <p:nvSpPr>
          <p:cNvPr id="5" name="Pentagon 4"/>
          <p:cNvSpPr/>
          <p:nvPr/>
        </p:nvSpPr>
        <p:spPr>
          <a:xfrm>
            <a:off x="4978400" y="1582057"/>
            <a:ext cx="2641600" cy="4659086"/>
          </a:xfrm>
          <a:prstGeom prst="homePlat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ADC</a:t>
            </a:r>
            <a:endParaRPr lang="en-IN" sz="6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9" name="Oval 8"/>
          <p:cNvSpPr/>
          <p:nvPr/>
        </p:nvSpPr>
        <p:spPr>
          <a:xfrm>
            <a:off x="1001487" y="1609272"/>
            <a:ext cx="1030514" cy="110308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1.5</a:t>
            </a:r>
            <a:endParaRPr lang="en-IN" dirty="0"/>
          </a:p>
        </p:txBody>
      </p:sp>
      <p:sp>
        <p:nvSpPr>
          <p:cNvPr id="11" name="Oval 10"/>
          <p:cNvSpPr/>
          <p:nvPr/>
        </p:nvSpPr>
        <p:spPr>
          <a:xfrm>
            <a:off x="2685142" y="3196768"/>
            <a:ext cx="1030514" cy="1103085"/>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5</a:t>
            </a:r>
            <a:endParaRPr lang="en-IN" dirty="0"/>
          </a:p>
        </p:txBody>
      </p:sp>
      <p:sp>
        <p:nvSpPr>
          <p:cNvPr id="12" name="Oval 11"/>
          <p:cNvSpPr/>
          <p:nvPr/>
        </p:nvSpPr>
        <p:spPr>
          <a:xfrm>
            <a:off x="2786743" y="5119914"/>
            <a:ext cx="1030514" cy="1103085"/>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1.1</a:t>
            </a:r>
            <a:endParaRPr lang="en-IN" dirty="0"/>
          </a:p>
        </p:txBody>
      </p:sp>
      <p:sp>
        <p:nvSpPr>
          <p:cNvPr id="13" name="Oval 12"/>
          <p:cNvSpPr/>
          <p:nvPr/>
        </p:nvSpPr>
        <p:spPr>
          <a:xfrm>
            <a:off x="1647372" y="2460169"/>
            <a:ext cx="1030514" cy="1103085"/>
          </a:xfrm>
          <a:prstGeom prst="ellips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3.5</a:t>
            </a:r>
            <a:endParaRPr lang="en-IN" dirty="0"/>
          </a:p>
        </p:txBody>
      </p:sp>
      <p:sp>
        <p:nvSpPr>
          <p:cNvPr id="14" name="Oval 13"/>
          <p:cNvSpPr/>
          <p:nvPr/>
        </p:nvSpPr>
        <p:spPr>
          <a:xfrm>
            <a:off x="2467429" y="2186216"/>
            <a:ext cx="1030514" cy="1103085"/>
          </a:xfrm>
          <a:prstGeom prst="ellipse">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15" name="Oval 14"/>
          <p:cNvSpPr/>
          <p:nvPr/>
        </p:nvSpPr>
        <p:spPr>
          <a:xfrm>
            <a:off x="830943" y="2868386"/>
            <a:ext cx="1030514" cy="1103085"/>
          </a:xfrm>
          <a:prstGeom prst="ellipse">
            <a:avLst/>
          </a:prstGeom>
          <a:solidFill>
            <a:schemeClr val="tx1">
              <a:lumMod val="90000"/>
              <a:lumOff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2.5</a:t>
            </a:r>
            <a:endParaRPr lang="en-IN" dirty="0"/>
          </a:p>
        </p:txBody>
      </p:sp>
      <p:sp>
        <p:nvSpPr>
          <p:cNvPr id="16" name="Oval 15"/>
          <p:cNvSpPr/>
          <p:nvPr/>
        </p:nvSpPr>
        <p:spPr>
          <a:xfrm>
            <a:off x="3802744" y="5052788"/>
            <a:ext cx="1030514" cy="1103085"/>
          </a:xfrm>
          <a:prstGeom prst="ellips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0.5</a:t>
            </a:r>
            <a:endParaRPr lang="en-IN" dirty="0"/>
          </a:p>
        </p:txBody>
      </p:sp>
      <p:sp>
        <p:nvSpPr>
          <p:cNvPr id="17" name="Oval 16"/>
          <p:cNvSpPr/>
          <p:nvPr/>
        </p:nvSpPr>
        <p:spPr>
          <a:xfrm>
            <a:off x="1937657" y="3766455"/>
            <a:ext cx="1030514" cy="1103085"/>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6</a:t>
            </a:r>
            <a:endParaRPr lang="en-IN" dirty="0"/>
          </a:p>
        </p:txBody>
      </p:sp>
      <p:sp>
        <p:nvSpPr>
          <p:cNvPr id="18" name="Oval 17"/>
          <p:cNvSpPr/>
          <p:nvPr/>
        </p:nvSpPr>
        <p:spPr>
          <a:xfrm>
            <a:off x="3599543" y="2801258"/>
            <a:ext cx="1030514" cy="1103085"/>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4.2</a:t>
            </a:r>
            <a:endParaRPr lang="en-IN" dirty="0"/>
          </a:p>
        </p:txBody>
      </p:sp>
      <p:sp>
        <p:nvSpPr>
          <p:cNvPr id="19" name="Oval 18"/>
          <p:cNvSpPr/>
          <p:nvPr/>
        </p:nvSpPr>
        <p:spPr>
          <a:xfrm>
            <a:off x="994229" y="3944258"/>
            <a:ext cx="1030514" cy="1103085"/>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4.8</a:t>
            </a:r>
            <a:endParaRPr lang="en-IN" dirty="0"/>
          </a:p>
        </p:txBody>
      </p:sp>
      <p:sp>
        <p:nvSpPr>
          <p:cNvPr id="20" name="Oval 19"/>
          <p:cNvSpPr/>
          <p:nvPr/>
        </p:nvSpPr>
        <p:spPr>
          <a:xfrm>
            <a:off x="3367315" y="1868714"/>
            <a:ext cx="1030514" cy="1103085"/>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a:t>
            </a:r>
            <a:endParaRPr lang="en-IN" dirty="0"/>
          </a:p>
        </p:txBody>
      </p:sp>
      <p:sp>
        <p:nvSpPr>
          <p:cNvPr id="21" name="Oval 20"/>
          <p:cNvSpPr/>
          <p:nvPr/>
        </p:nvSpPr>
        <p:spPr>
          <a:xfrm>
            <a:off x="3258458" y="4034973"/>
            <a:ext cx="1030514" cy="1103085"/>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1.2</a:t>
            </a:r>
            <a:endParaRPr lang="en-IN" dirty="0"/>
          </a:p>
        </p:txBody>
      </p:sp>
      <p:sp>
        <p:nvSpPr>
          <p:cNvPr id="22" name="Oval 21"/>
          <p:cNvSpPr/>
          <p:nvPr/>
        </p:nvSpPr>
        <p:spPr>
          <a:xfrm>
            <a:off x="1966686" y="4934857"/>
            <a:ext cx="1030514" cy="1103085"/>
          </a:xfrm>
          <a:prstGeom prst="ellipse">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sp>
        <p:nvSpPr>
          <p:cNvPr id="23" name="Oval 22"/>
          <p:cNvSpPr/>
          <p:nvPr/>
        </p:nvSpPr>
        <p:spPr>
          <a:xfrm>
            <a:off x="878115" y="5138058"/>
            <a:ext cx="1030514" cy="1103085"/>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3.8</a:t>
            </a:r>
            <a:endParaRPr lang="en-IN" dirty="0"/>
          </a:p>
        </p:txBody>
      </p:sp>
      <p:cxnSp>
        <p:nvCxnSpPr>
          <p:cNvPr id="7" name="Straight Connector 6"/>
          <p:cNvCxnSpPr>
            <a:stCxn id="5" idx="3"/>
          </p:cNvCxnSpPr>
          <p:nvPr/>
        </p:nvCxnSpPr>
        <p:spPr>
          <a:xfrm flipV="1">
            <a:off x="7620000" y="3904343"/>
            <a:ext cx="3106057" cy="7257"/>
          </a:xfrm>
          <a:prstGeom prst="line">
            <a:avLst/>
          </a:prstGeom>
          <a:ln w="76200">
            <a:solidFill>
              <a:srgbClr val="5C0000"/>
            </a:solidFill>
          </a:ln>
        </p:spPr>
        <p:style>
          <a:lnRef idx="3">
            <a:schemeClr val="accent6"/>
          </a:lnRef>
          <a:fillRef idx="0">
            <a:schemeClr val="accent6"/>
          </a:fillRef>
          <a:effectRef idx="2">
            <a:schemeClr val="accent6"/>
          </a:effectRef>
          <a:fontRef idx="minor">
            <a:schemeClr val="tx1"/>
          </a:fontRef>
        </p:style>
      </p:cxnSp>
      <p:sp>
        <p:nvSpPr>
          <p:cNvPr id="36" name="Frame 35"/>
          <p:cNvSpPr/>
          <p:nvPr/>
        </p:nvSpPr>
        <p:spPr>
          <a:xfrm>
            <a:off x="8040914" y="2186216"/>
            <a:ext cx="1596572" cy="1377038"/>
          </a:xfrm>
          <a:prstGeom prst="fram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 name="TextBox 36"/>
          <p:cNvSpPr txBox="1"/>
          <p:nvPr/>
        </p:nvSpPr>
        <p:spPr>
          <a:xfrm>
            <a:off x="8548915" y="2487303"/>
            <a:ext cx="495649" cy="830997"/>
          </a:xfrm>
          <a:prstGeom prst="rect">
            <a:avLst/>
          </a:prstGeom>
          <a:noFill/>
        </p:spPr>
        <p:txBody>
          <a:bodyPr wrap="none" rtlCol="0">
            <a:spAutoFit/>
          </a:bodyPr>
          <a:lstStyle/>
          <a:p>
            <a:r>
              <a:rPr lang="en-IN" sz="4800" b="1" dirty="0" smtClean="0"/>
              <a:t>1</a:t>
            </a:r>
            <a:endParaRPr lang="en-IN" sz="4800" b="1" dirty="0"/>
          </a:p>
        </p:txBody>
      </p:sp>
      <p:sp>
        <p:nvSpPr>
          <p:cNvPr id="38" name="Frame 37"/>
          <p:cNvSpPr/>
          <p:nvPr/>
        </p:nvSpPr>
        <p:spPr>
          <a:xfrm>
            <a:off x="8040914" y="4599212"/>
            <a:ext cx="1596572" cy="1377038"/>
          </a:xfrm>
          <a:prstGeom prst="fram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TextBox 38"/>
          <p:cNvSpPr txBox="1"/>
          <p:nvPr/>
        </p:nvSpPr>
        <p:spPr>
          <a:xfrm>
            <a:off x="8548915" y="4900299"/>
            <a:ext cx="495649" cy="830997"/>
          </a:xfrm>
          <a:prstGeom prst="rect">
            <a:avLst/>
          </a:prstGeom>
          <a:noFill/>
        </p:spPr>
        <p:txBody>
          <a:bodyPr wrap="none" rtlCol="0">
            <a:spAutoFit/>
          </a:bodyPr>
          <a:lstStyle/>
          <a:p>
            <a:r>
              <a:rPr lang="en-IN" sz="4800" b="1" dirty="0" smtClean="0"/>
              <a:t>0</a:t>
            </a:r>
            <a:endParaRPr lang="en-IN" sz="4800" b="1" dirty="0"/>
          </a:p>
        </p:txBody>
      </p:sp>
    </p:spTree>
    <p:extLst>
      <p:ext uri="{BB962C8B-B14F-4D97-AF65-F5344CB8AC3E}">
        <p14:creationId xmlns:p14="http://schemas.microsoft.com/office/powerpoint/2010/main" val="352767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1.25E-6 -4.07407E-6 L 0.39479 0.04005 " pathEditMode="relative" rAng="0" ptsTypes="AA">
                                      <p:cBhvr>
                                        <p:cTn id="6" dur="2000" fill="hold"/>
                                        <p:tgtEl>
                                          <p:spTgt spid="14"/>
                                        </p:tgtEl>
                                        <p:attrNameLst>
                                          <p:attrName>ppt_x</p:attrName>
                                          <p:attrName>ppt_y</p:attrName>
                                        </p:attrNameLst>
                                      </p:cBhvr>
                                      <p:rCtr x="19740" y="1991"/>
                                    </p:animMotion>
                                  </p:childTnLst>
                                </p:cTn>
                              </p:par>
                              <p:par>
                                <p:cTn id="7" presetID="56" presetClass="path" presetSubtype="0" accel="50000" decel="50000" fill="hold" grpId="0" nodeType="withEffect">
                                  <p:stCondLst>
                                    <p:cond delay="0"/>
                                  </p:stCondLst>
                                  <p:childTnLst>
                                    <p:animMotion origin="layout" path="M 6.25E-7 2.22222E-6 L 0.41497 -0.03982 " pathEditMode="relative" rAng="0" ptsTypes="AA">
                                      <p:cBhvr>
                                        <p:cTn id="8" dur="2000" fill="hold"/>
                                        <p:tgtEl>
                                          <p:spTgt spid="20"/>
                                        </p:tgtEl>
                                        <p:attrNameLst>
                                          <p:attrName>ppt_x</p:attrName>
                                          <p:attrName>ppt_y</p:attrName>
                                        </p:attrNameLst>
                                      </p:cBhvr>
                                      <p:rCtr x="20742" y="-1991"/>
                                    </p:animMotion>
                                  </p:childTnLst>
                                </p:cTn>
                              </p:par>
                              <p:par>
                                <p:cTn id="9" presetID="56" presetClass="path" presetSubtype="0" accel="50000" decel="50000" fill="hold" grpId="0" nodeType="withEffect">
                                  <p:stCondLst>
                                    <p:cond delay="0"/>
                                  </p:stCondLst>
                                  <p:childTnLst>
                                    <p:animMotion origin="layout" path="M 5.55112E-17 1.11111E-6 L 0.49818 -0.0588 " pathEditMode="relative" rAng="0" ptsTypes="AA">
                                      <p:cBhvr>
                                        <p:cTn id="10" dur="2000" fill="hold"/>
                                        <p:tgtEl>
                                          <p:spTgt spid="18"/>
                                        </p:tgtEl>
                                        <p:attrNameLst>
                                          <p:attrName>ppt_x</p:attrName>
                                          <p:attrName>ppt_y</p:attrName>
                                        </p:attrNameLst>
                                      </p:cBhvr>
                                      <p:rCtr x="24909" y="-2940"/>
                                    </p:animMotion>
                                  </p:childTnLst>
                                </p:cTn>
                              </p:par>
                              <p:par>
                                <p:cTn id="11" presetID="56" presetClass="path" presetSubtype="0" accel="50000" decel="50000" fill="hold" grpId="0" nodeType="withEffect">
                                  <p:stCondLst>
                                    <p:cond delay="0"/>
                                  </p:stCondLst>
                                  <p:childTnLst>
                                    <p:animMotion origin="layout" path="M 0 2.22222E-6 L 0.50534 -0.06019 " pathEditMode="relative" rAng="0" ptsTypes="AA">
                                      <p:cBhvr>
                                        <p:cTn id="12" dur="2000" fill="hold"/>
                                        <p:tgtEl>
                                          <p:spTgt spid="11"/>
                                        </p:tgtEl>
                                        <p:attrNameLst>
                                          <p:attrName>ppt_x</p:attrName>
                                          <p:attrName>ppt_y</p:attrName>
                                        </p:attrNameLst>
                                      </p:cBhvr>
                                      <p:rCtr x="25260" y="-3009"/>
                                    </p:animMotion>
                                  </p:childTnLst>
                                </p:cTn>
                              </p:par>
                              <p:par>
                                <p:cTn id="13" presetID="56" presetClass="path" presetSubtype="0" accel="50000" decel="50000" fill="hold" grpId="0" nodeType="withEffect">
                                  <p:stCondLst>
                                    <p:cond delay="0"/>
                                  </p:stCondLst>
                                  <p:childTnLst>
                                    <p:animMotion origin="layout" path="M -1.875E-6 3.7037E-7 L 0.6 -0.31088 " pathEditMode="relative" rAng="0" ptsTypes="AA">
                                      <p:cBhvr>
                                        <p:cTn id="14" dur="2000" fill="hold"/>
                                        <p:tgtEl>
                                          <p:spTgt spid="17"/>
                                        </p:tgtEl>
                                        <p:attrNameLst>
                                          <p:attrName>ppt_x</p:attrName>
                                          <p:attrName>ppt_y</p:attrName>
                                        </p:attrNameLst>
                                      </p:cBhvr>
                                      <p:rCtr x="30000" y="-15556"/>
                                    </p:animMotion>
                                  </p:childTnLst>
                                </p:cTn>
                              </p:par>
                              <p:par>
                                <p:cTn id="15" presetID="56" presetClass="path" presetSubtype="0" accel="50000" decel="50000" fill="hold" grpId="0" nodeType="withEffect">
                                  <p:stCondLst>
                                    <p:cond delay="0"/>
                                  </p:stCondLst>
                                  <p:childTnLst>
                                    <p:animMotion origin="layout" path="M 2.08333E-6 4.44444E-6 L 0.54648 -0.33681 " pathEditMode="relative" rAng="0" ptsTypes="AA">
                                      <p:cBhvr>
                                        <p:cTn id="16" dur="2000" fill="hold"/>
                                        <p:tgtEl>
                                          <p:spTgt spid="19"/>
                                        </p:tgtEl>
                                        <p:attrNameLst>
                                          <p:attrName>ppt_x</p:attrName>
                                          <p:attrName>ppt_y</p:attrName>
                                        </p:attrNameLst>
                                      </p:cBhvr>
                                      <p:rCtr x="27318" y="-16852"/>
                                    </p:animMotion>
                                  </p:childTnLst>
                                </p:cTn>
                              </p:par>
                              <p:par>
                                <p:cTn id="17" presetID="56" presetClass="path" presetSubtype="0" accel="50000" decel="50000" fill="hold" grpId="0" nodeType="withEffect">
                                  <p:stCondLst>
                                    <p:cond delay="0"/>
                                  </p:stCondLst>
                                  <p:childTnLst>
                                    <p:animMotion origin="layout" path="M -2.70833E-6 3.7037E-7 L 0.57748 -0.34051 " pathEditMode="relative" rAng="0" ptsTypes="AA">
                                      <p:cBhvr>
                                        <p:cTn id="18" dur="2000" fill="hold"/>
                                        <p:tgtEl>
                                          <p:spTgt spid="23"/>
                                        </p:tgtEl>
                                        <p:attrNameLst>
                                          <p:attrName>ppt_x</p:attrName>
                                          <p:attrName>ppt_y</p:attrName>
                                        </p:attrNameLst>
                                      </p:cBhvr>
                                      <p:rCtr x="28867" y="-17037"/>
                                    </p:animMotion>
                                  </p:childTnLst>
                                </p:cTn>
                              </p:par>
                              <p:par>
                                <p:cTn id="19" presetID="56" presetClass="path" presetSubtype="0" accel="50000" decel="50000" fill="hold" grpId="0" nodeType="withEffect">
                                  <p:stCondLst>
                                    <p:cond delay="0"/>
                                  </p:stCondLst>
                                  <p:childTnLst>
                                    <p:animMotion origin="layout" path="M -3.75E-6 -3.7037E-7 L 0.4336 -0.09282 " pathEditMode="relative" rAng="0" ptsTypes="AA">
                                      <p:cBhvr>
                                        <p:cTn id="20" dur="2000" fill="hold"/>
                                        <p:tgtEl>
                                          <p:spTgt spid="13"/>
                                        </p:tgtEl>
                                        <p:attrNameLst>
                                          <p:attrName>ppt_x</p:attrName>
                                          <p:attrName>ppt_y</p:attrName>
                                        </p:attrNameLst>
                                      </p:cBhvr>
                                      <p:rCtr x="21680" y="-4653"/>
                                    </p:animMotion>
                                  </p:childTnLst>
                                </p:cTn>
                              </p:par>
                            </p:childTnLst>
                          </p:cTn>
                        </p:par>
                      </p:childTnLst>
                    </p:cTn>
                  </p:par>
                  <p:par>
                    <p:cTn id="21" fill="hold">
                      <p:stCondLst>
                        <p:cond delay="indefinite"/>
                      </p:stCondLst>
                      <p:childTnLst>
                        <p:par>
                          <p:cTn id="22" fill="hold">
                            <p:stCondLst>
                              <p:cond delay="0"/>
                            </p:stCondLst>
                            <p:childTnLst>
                              <p:par>
                                <p:cTn id="23" presetID="49" presetClass="path" presetSubtype="0" accel="50000" decel="50000" fill="hold" grpId="0" nodeType="clickEffect">
                                  <p:stCondLst>
                                    <p:cond delay="0"/>
                                  </p:stCondLst>
                                  <p:childTnLst>
                                    <p:animMotion origin="layout" path="M 3.33333E-6 -1.11111E-6 L 0.65729 0.34653 " pathEditMode="relative" rAng="0" ptsTypes="AA">
                                      <p:cBhvr>
                                        <p:cTn id="24" dur="2000" fill="hold"/>
                                        <p:tgtEl>
                                          <p:spTgt spid="15"/>
                                        </p:tgtEl>
                                        <p:attrNameLst>
                                          <p:attrName>ppt_x</p:attrName>
                                          <p:attrName>ppt_y</p:attrName>
                                        </p:attrNameLst>
                                      </p:cBhvr>
                                      <p:rCtr x="32865" y="17315"/>
                                    </p:animMotion>
                                  </p:childTnLst>
                                </p:cTn>
                              </p:par>
                              <p:par>
                                <p:cTn id="25" presetID="49" presetClass="path" presetSubtype="0" accel="50000" decel="50000" fill="hold" grpId="0" nodeType="withEffect">
                                  <p:stCondLst>
                                    <p:cond delay="0"/>
                                  </p:stCondLst>
                                  <p:childTnLst>
                                    <p:animMotion origin="layout" path="M 4.375E-6 0 L 0.40742 -0.00556 " pathEditMode="relative" rAng="0" ptsTypes="AA">
                                      <p:cBhvr>
                                        <p:cTn id="26" dur="2000" fill="hold"/>
                                        <p:tgtEl>
                                          <p:spTgt spid="22"/>
                                        </p:tgtEl>
                                        <p:attrNameLst>
                                          <p:attrName>ppt_x</p:attrName>
                                          <p:attrName>ppt_y</p:attrName>
                                        </p:attrNameLst>
                                      </p:cBhvr>
                                      <p:rCtr x="20365" y="-278"/>
                                    </p:animMotion>
                                  </p:childTnLst>
                                </p:cTn>
                              </p:par>
                              <p:par>
                                <p:cTn id="27" presetID="49" presetClass="path" presetSubtype="0" accel="50000" decel="50000" fill="hold" grpId="0" nodeType="withEffect">
                                  <p:stCondLst>
                                    <p:cond delay="0"/>
                                  </p:stCondLst>
                                  <p:childTnLst>
                                    <p:animMotion origin="layout" path="M -3.33333E-6 -1.85185E-6 L 0.54623 -0.03241 " pathEditMode="relative" rAng="0" ptsTypes="AA">
                                      <p:cBhvr>
                                        <p:cTn id="28" dur="2000" fill="hold"/>
                                        <p:tgtEl>
                                          <p:spTgt spid="12"/>
                                        </p:tgtEl>
                                        <p:attrNameLst>
                                          <p:attrName>ppt_x</p:attrName>
                                          <p:attrName>ppt_y</p:attrName>
                                        </p:attrNameLst>
                                      </p:cBhvr>
                                      <p:rCtr x="27305" y="-1620"/>
                                    </p:animMotion>
                                  </p:childTnLst>
                                </p:cTn>
                              </p:par>
                              <p:par>
                                <p:cTn id="29" presetID="49" presetClass="path" presetSubtype="0" accel="50000" decel="50000" fill="hold" grpId="0" nodeType="withEffect">
                                  <p:stCondLst>
                                    <p:cond delay="0"/>
                                  </p:stCondLst>
                                  <p:childTnLst>
                                    <p:animMotion origin="layout" path="M 3.33333E-6 3.7037E-7 L 0.41953 -0.15625 " pathEditMode="relative" rAng="0" ptsTypes="AA">
                                      <p:cBhvr>
                                        <p:cTn id="30" dur="2000" fill="hold"/>
                                        <p:tgtEl>
                                          <p:spTgt spid="16"/>
                                        </p:tgtEl>
                                        <p:attrNameLst>
                                          <p:attrName>ppt_x</p:attrName>
                                          <p:attrName>ppt_y</p:attrName>
                                        </p:attrNameLst>
                                      </p:cBhvr>
                                      <p:rCtr x="20977" y="-7824"/>
                                    </p:animMotion>
                                  </p:childTnLst>
                                </p:cTn>
                              </p:par>
                              <p:par>
                                <p:cTn id="31" presetID="49" presetClass="path" presetSubtype="0" accel="50000" decel="50000" fill="hold" grpId="0" nodeType="withEffect">
                                  <p:stCondLst>
                                    <p:cond delay="0"/>
                                  </p:stCondLst>
                                  <p:childTnLst>
                                    <p:animMotion origin="layout" path="M 4.79167E-6 1.11022E-16 L 0.34049 0.01042 " pathEditMode="relative" rAng="0" ptsTypes="AA">
                                      <p:cBhvr>
                                        <p:cTn id="32" dur="2000" fill="hold"/>
                                        <p:tgtEl>
                                          <p:spTgt spid="21"/>
                                        </p:tgtEl>
                                        <p:attrNameLst>
                                          <p:attrName>ppt_x</p:attrName>
                                          <p:attrName>ppt_y</p:attrName>
                                        </p:attrNameLst>
                                      </p:cBhvr>
                                      <p:rCtr x="17018" y="509"/>
                                    </p:animMotion>
                                  </p:childTnLst>
                                </p:cTn>
                              </p:par>
                              <p:par>
                                <p:cTn id="33" presetID="49" presetClass="path" presetSubtype="0" accel="50000" decel="50000" fill="hold" grpId="0" nodeType="withEffect">
                                  <p:stCondLst>
                                    <p:cond delay="0"/>
                                  </p:stCondLst>
                                  <p:childTnLst>
                                    <p:animMotion origin="layout" path="M 1.04167E-6 3.7037E-6 L 0.55065 0.5206 " pathEditMode="relative" rAng="0" ptsTypes="AA">
                                      <p:cBhvr>
                                        <p:cTn id="34" dur="2000" fill="hold"/>
                                        <p:tgtEl>
                                          <p:spTgt spid="9"/>
                                        </p:tgtEl>
                                        <p:attrNameLst>
                                          <p:attrName>ppt_x</p:attrName>
                                          <p:attrName>ppt_y</p:attrName>
                                        </p:attrNameLst>
                                      </p:cBhvr>
                                      <p:rCtr x="27526" y="26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27314" y="1582057"/>
            <a:ext cx="9898743" cy="46590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a:t>1</a:t>
            </a:r>
            <a:r>
              <a:rPr lang="en-IN" dirty="0" smtClean="0"/>
              <a:t> bit DAC [For Digital Output] (Digital To Analog)</a:t>
            </a:r>
            <a:endParaRPr lang="en-IN" dirty="0"/>
          </a:p>
        </p:txBody>
      </p:sp>
      <p:sp>
        <p:nvSpPr>
          <p:cNvPr id="5" name="Pentagon 4"/>
          <p:cNvSpPr/>
          <p:nvPr/>
        </p:nvSpPr>
        <p:spPr>
          <a:xfrm>
            <a:off x="4978400" y="1582057"/>
            <a:ext cx="2641600" cy="4659086"/>
          </a:xfrm>
          <a:prstGeom prst="homePlat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b="1"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DAC</a:t>
            </a:r>
            <a:endParaRPr lang="en-IN" sz="6000" b="1"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36" name="Frame 35"/>
          <p:cNvSpPr/>
          <p:nvPr/>
        </p:nvSpPr>
        <p:spPr>
          <a:xfrm>
            <a:off x="1872343" y="1993711"/>
            <a:ext cx="1596572" cy="1377038"/>
          </a:xfrm>
          <a:prstGeom prst="fram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7" name="TextBox 36"/>
          <p:cNvSpPr txBox="1"/>
          <p:nvPr/>
        </p:nvSpPr>
        <p:spPr>
          <a:xfrm>
            <a:off x="2380344" y="2294798"/>
            <a:ext cx="495649" cy="830997"/>
          </a:xfrm>
          <a:prstGeom prst="rect">
            <a:avLst/>
          </a:prstGeom>
          <a:noFill/>
        </p:spPr>
        <p:txBody>
          <a:bodyPr wrap="none" rtlCol="0">
            <a:spAutoFit/>
          </a:bodyPr>
          <a:lstStyle/>
          <a:p>
            <a:r>
              <a:rPr lang="en-IN" sz="4800" b="1" dirty="0" smtClean="0"/>
              <a:t>1</a:t>
            </a:r>
            <a:endParaRPr lang="en-IN" sz="4800" b="1" dirty="0"/>
          </a:p>
        </p:txBody>
      </p:sp>
      <p:sp>
        <p:nvSpPr>
          <p:cNvPr id="38" name="Frame 37"/>
          <p:cNvSpPr/>
          <p:nvPr/>
        </p:nvSpPr>
        <p:spPr>
          <a:xfrm>
            <a:off x="1828800" y="4631296"/>
            <a:ext cx="1596572" cy="1377038"/>
          </a:xfrm>
          <a:prstGeom prst="frame">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9" name="TextBox 38"/>
          <p:cNvSpPr txBox="1"/>
          <p:nvPr/>
        </p:nvSpPr>
        <p:spPr>
          <a:xfrm>
            <a:off x="2336801" y="4932383"/>
            <a:ext cx="495649" cy="830997"/>
          </a:xfrm>
          <a:prstGeom prst="rect">
            <a:avLst/>
          </a:prstGeom>
          <a:noFill/>
        </p:spPr>
        <p:txBody>
          <a:bodyPr wrap="none" rtlCol="0">
            <a:spAutoFit/>
          </a:bodyPr>
          <a:lstStyle/>
          <a:p>
            <a:r>
              <a:rPr lang="en-IN" sz="4800" b="1" dirty="0" smtClean="0"/>
              <a:t>0</a:t>
            </a:r>
            <a:endParaRPr lang="en-IN" sz="4800" b="1" dirty="0"/>
          </a:p>
        </p:txBody>
      </p:sp>
      <p:sp>
        <p:nvSpPr>
          <p:cNvPr id="3" name="Right Arrow 2"/>
          <p:cNvSpPr/>
          <p:nvPr/>
        </p:nvSpPr>
        <p:spPr>
          <a:xfrm>
            <a:off x="3767986" y="2438400"/>
            <a:ext cx="867800" cy="559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p:cNvSpPr/>
          <p:nvPr/>
        </p:nvSpPr>
        <p:spPr>
          <a:xfrm>
            <a:off x="8057147" y="2944137"/>
            <a:ext cx="1812758" cy="193492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smtClean="0"/>
              <a:t>5 volt</a:t>
            </a:r>
            <a:endParaRPr lang="en-IN" sz="4400" b="1" dirty="0"/>
          </a:p>
        </p:txBody>
      </p:sp>
      <p:sp>
        <p:nvSpPr>
          <p:cNvPr id="26" name="Oval 25"/>
          <p:cNvSpPr/>
          <p:nvPr/>
        </p:nvSpPr>
        <p:spPr>
          <a:xfrm>
            <a:off x="8057147" y="2944136"/>
            <a:ext cx="1812758" cy="1934925"/>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400" b="1" dirty="0"/>
              <a:t>0</a:t>
            </a:r>
            <a:r>
              <a:rPr lang="en-IN" sz="4400" b="1" dirty="0" smtClean="0"/>
              <a:t> volt</a:t>
            </a:r>
            <a:endParaRPr lang="en-IN" sz="4400" b="1" dirty="0"/>
          </a:p>
        </p:txBody>
      </p:sp>
      <p:sp>
        <p:nvSpPr>
          <p:cNvPr id="27" name="Right Arrow 26"/>
          <p:cNvSpPr/>
          <p:nvPr/>
        </p:nvSpPr>
        <p:spPr>
          <a:xfrm>
            <a:off x="3673453" y="5040286"/>
            <a:ext cx="867800" cy="559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9077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1000"/>
                                        <p:tgtEl>
                                          <p:spTgt spid="27"/>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4"/>
                                        </p:tgtEl>
                                        <p:attrNameLst>
                                          <p:attrName>style.visibility</p:attrName>
                                        </p:attrNameLst>
                                      </p:cBhvr>
                                      <p:to>
                                        <p:strVal val="hidden"/>
                                      </p:to>
                                    </p:se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26"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a:t>Functions in Arduino IDE-Analog Functions</a:t>
            </a:r>
          </a:p>
        </p:txBody>
      </p:sp>
      <p:sp>
        <p:nvSpPr>
          <p:cNvPr id="2" name="Content Placeholder 1"/>
          <p:cNvSpPr>
            <a:spLocks noGrp="1"/>
          </p:cNvSpPr>
          <p:nvPr>
            <p:ph idx="1"/>
          </p:nvPr>
        </p:nvSpPr>
        <p:spPr/>
        <p:txBody>
          <a:bodyPr/>
          <a:lstStyle/>
          <a:p>
            <a:r>
              <a:rPr lang="en-US" dirty="0"/>
              <a:t>Analog </a:t>
            </a:r>
            <a:r>
              <a:rPr lang="en-US" dirty="0" smtClean="0"/>
              <a:t>Input - Output</a:t>
            </a:r>
            <a:endParaRPr lang="en-US" dirty="0"/>
          </a:p>
        </p:txBody>
      </p:sp>
      <p:graphicFrame>
        <p:nvGraphicFramePr>
          <p:cNvPr id="3" name="Diagram 2"/>
          <p:cNvGraphicFramePr/>
          <p:nvPr>
            <p:extLst/>
          </p:nvPr>
        </p:nvGraphicFramePr>
        <p:xfrm>
          <a:off x="3135086" y="1242181"/>
          <a:ext cx="6429829" cy="4374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28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Analog Input with ADC : Analog to Digital </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86" y="711201"/>
            <a:ext cx="7225847" cy="2281846"/>
          </a:xfrm>
          <a:prstGeom prst="rect">
            <a:avLst/>
          </a:prstGeom>
        </p:spPr>
      </p:pic>
      <p:sp>
        <p:nvSpPr>
          <p:cNvPr id="6" name="Rounded Rectangle 5"/>
          <p:cNvSpPr/>
          <p:nvPr/>
        </p:nvSpPr>
        <p:spPr>
          <a:xfrm>
            <a:off x="10522857" y="856343"/>
            <a:ext cx="1364343" cy="4644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3200" b="1" dirty="0" smtClean="0">
                <a:solidFill>
                  <a:srgbClr val="C00000"/>
                </a:solidFill>
              </a:rPr>
              <a:t>0</a:t>
            </a:r>
            <a:endParaRPr lang="en-IN" sz="3200" b="1" dirty="0">
              <a:solidFill>
                <a:srgbClr val="C00000"/>
              </a:solidFill>
            </a:endParaRPr>
          </a:p>
        </p:txBody>
      </p:sp>
      <p:sp>
        <p:nvSpPr>
          <p:cNvPr id="10" name="Rounded Rectangle 9"/>
          <p:cNvSpPr/>
          <p:nvPr/>
        </p:nvSpPr>
        <p:spPr>
          <a:xfrm>
            <a:off x="10522857" y="1436915"/>
            <a:ext cx="1364343" cy="46445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3200" b="1" dirty="0" smtClean="0">
                <a:solidFill>
                  <a:srgbClr val="C00000"/>
                </a:solidFill>
              </a:rPr>
              <a:t>10</a:t>
            </a:r>
            <a:endParaRPr lang="en-IN" sz="3200" b="1" dirty="0">
              <a:solidFill>
                <a:srgbClr val="C00000"/>
              </a:solidFill>
            </a:endParaRPr>
          </a:p>
        </p:txBody>
      </p:sp>
      <p:sp>
        <p:nvSpPr>
          <p:cNvPr id="11" name="Rounded Rectangle 10"/>
          <p:cNvSpPr/>
          <p:nvPr/>
        </p:nvSpPr>
        <p:spPr>
          <a:xfrm>
            <a:off x="10522857" y="2017487"/>
            <a:ext cx="1364343" cy="464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3200" b="1" dirty="0" smtClean="0">
                <a:solidFill>
                  <a:srgbClr val="C00000"/>
                </a:solidFill>
              </a:rPr>
              <a:t>100</a:t>
            </a:r>
            <a:endParaRPr lang="en-IN" sz="3200" b="1" dirty="0">
              <a:solidFill>
                <a:srgbClr val="C00000"/>
              </a:solidFill>
            </a:endParaRPr>
          </a:p>
        </p:txBody>
      </p:sp>
      <p:sp>
        <p:nvSpPr>
          <p:cNvPr id="12" name="Rounded Rectangle 11"/>
          <p:cNvSpPr/>
          <p:nvPr/>
        </p:nvSpPr>
        <p:spPr>
          <a:xfrm>
            <a:off x="10522857" y="2598059"/>
            <a:ext cx="1364343" cy="46445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IN" sz="3200" b="1" dirty="0" smtClean="0">
                <a:solidFill>
                  <a:srgbClr val="C00000"/>
                </a:solidFill>
              </a:rPr>
              <a:t>200</a:t>
            </a:r>
            <a:endParaRPr lang="en-IN" sz="3200" b="1" dirty="0">
              <a:solidFill>
                <a:srgbClr val="C00000"/>
              </a:solidFill>
            </a:endParaRPr>
          </a:p>
        </p:txBody>
      </p:sp>
      <p:sp>
        <p:nvSpPr>
          <p:cNvPr id="13" name="Rounded Rectangle 12"/>
          <p:cNvSpPr/>
          <p:nvPr/>
        </p:nvSpPr>
        <p:spPr>
          <a:xfrm>
            <a:off x="10522857" y="3178631"/>
            <a:ext cx="1364343" cy="46445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IN" sz="3200" b="1" dirty="0" smtClean="0">
                <a:solidFill>
                  <a:srgbClr val="C00000"/>
                </a:solidFill>
              </a:rPr>
              <a:t>500</a:t>
            </a:r>
            <a:endParaRPr lang="en-IN" sz="3200" b="1" dirty="0">
              <a:solidFill>
                <a:srgbClr val="C00000"/>
              </a:solidFill>
            </a:endParaRPr>
          </a:p>
        </p:txBody>
      </p:sp>
      <p:sp>
        <p:nvSpPr>
          <p:cNvPr id="14" name="Rounded Rectangle 13"/>
          <p:cNvSpPr/>
          <p:nvPr/>
        </p:nvSpPr>
        <p:spPr>
          <a:xfrm>
            <a:off x="10522857" y="3759203"/>
            <a:ext cx="1364343" cy="464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IN" sz="3200" b="1" dirty="0" smtClean="0">
                <a:solidFill>
                  <a:srgbClr val="C00000"/>
                </a:solidFill>
              </a:rPr>
              <a:t>800</a:t>
            </a:r>
            <a:endParaRPr lang="en-IN" sz="3200" b="1" dirty="0">
              <a:solidFill>
                <a:srgbClr val="C00000"/>
              </a:solidFill>
            </a:endParaRPr>
          </a:p>
        </p:txBody>
      </p:sp>
      <p:sp>
        <p:nvSpPr>
          <p:cNvPr id="15" name="Rounded Rectangle 14"/>
          <p:cNvSpPr/>
          <p:nvPr/>
        </p:nvSpPr>
        <p:spPr>
          <a:xfrm>
            <a:off x="10522857" y="4339775"/>
            <a:ext cx="1364343" cy="46445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3200" b="1" dirty="0" smtClean="0">
                <a:solidFill>
                  <a:srgbClr val="C00000"/>
                </a:solidFill>
              </a:rPr>
              <a:t>1000</a:t>
            </a:r>
            <a:endParaRPr lang="en-IN" sz="3200" b="1" dirty="0">
              <a:solidFill>
                <a:srgbClr val="C00000"/>
              </a:solidFill>
            </a:endParaRPr>
          </a:p>
        </p:txBody>
      </p:sp>
      <p:sp>
        <p:nvSpPr>
          <p:cNvPr id="16" name="Rounded Rectangle 15"/>
          <p:cNvSpPr/>
          <p:nvPr/>
        </p:nvSpPr>
        <p:spPr>
          <a:xfrm>
            <a:off x="10522857" y="4920347"/>
            <a:ext cx="1364343" cy="464458"/>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3200" b="1" dirty="0" smtClean="0">
                <a:solidFill>
                  <a:srgbClr val="C00000"/>
                </a:solidFill>
              </a:rPr>
              <a:t>1023</a:t>
            </a:r>
            <a:endParaRPr lang="en-IN" sz="3200" b="1" dirty="0">
              <a:solidFill>
                <a:srgbClr val="C00000"/>
              </a:solidFill>
            </a:endParaRPr>
          </a:p>
        </p:txBody>
      </p:sp>
      <p:sp>
        <p:nvSpPr>
          <p:cNvPr id="7" name="Oval 6"/>
          <p:cNvSpPr/>
          <p:nvPr/>
        </p:nvSpPr>
        <p:spPr>
          <a:xfrm>
            <a:off x="7561943" y="2249714"/>
            <a:ext cx="1883228" cy="197394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IN" sz="3200" b="1" dirty="0" smtClean="0">
                <a:solidFill>
                  <a:srgbClr val="C00000"/>
                </a:solidFill>
              </a:rPr>
              <a:t>0volt</a:t>
            </a:r>
          </a:p>
          <a:p>
            <a:pPr algn="ctr"/>
            <a:r>
              <a:rPr lang="en-IN" sz="3200" b="1" dirty="0" smtClean="0">
                <a:solidFill>
                  <a:srgbClr val="C00000"/>
                </a:solidFill>
              </a:rPr>
              <a:t>To 5volt</a:t>
            </a:r>
            <a:endParaRPr lang="en-IN" sz="3200" b="1" dirty="0">
              <a:solidFill>
                <a:srgbClr val="C00000"/>
              </a:solidFill>
            </a:endParaRPr>
          </a:p>
        </p:txBody>
      </p:sp>
      <p:cxnSp>
        <p:nvCxnSpPr>
          <p:cNvPr id="9" name="Straight Arrow Connector 8"/>
          <p:cNvCxnSpPr>
            <a:endCxn id="6" idx="1"/>
          </p:cNvCxnSpPr>
          <p:nvPr/>
        </p:nvCxnSpPr>
        <p:spPr>
          <a:xfrm flipV="1">
            <a:off x="8737600" y="1088572"/>
            <a:ext cx="1785257" cy="1262742"/>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0" name="Straight Arrow Connector 19"/>
          <p:cNvCxnSpPr>
            <a:endCxn id="10" idx="1"/>
          </p:cNvCxnSpPr>
          <p:nvPr/>
        </p:nvCxnSpPr>
        <p:spPr>
          <a:xfrm flipV="1">
            <a:off x="9042400" y="1669144"/>
            <a:ext cx="1480457" cy="957941"/>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a:endCxn id="11" idx="1"/>
          </p:cNvCxnSpPr>
          <p:nvPr/>
        </p:nvCxnSpPr>
        <p:spPr>
          <a:xfrm flipV="1">
            <a:off x="9173029" y="2249716"/>
            <a:ext cx="1349828" cy="609598"/>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8" name="Straight Arrow Connector 27"/>
          <p:cNvCxnSpPr>
            <a:endCxn id="12" idx="1"/>
          </p:cNvCxnSpPr>
          <p:nvPr/>
        </p:nvCxnSpPr>
        <p:spPr>
          <a:xfrm flipV="1">
            <a:off x="9169379" y="2830288"/>
            <a:ext cx="1353478" cy="429078"/>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a:endCxn id="13" idx="1"/>
          </p:cNvCxnSpPr>
          <p:nvPr/>
        </p:nvCxnSpPr>
        <p:spPr>
          <a:xfrm flipV="1">
            <a:off x="9173029" y="3410860"/>
            <a:ext cx="1349828" cy="80735"/>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30" name="Straight Arrow Connector 29"/>
          <p:cNvCxnSpPr/>
          <p:nvPr/>
        </p:nvCxnSpPr>
        <p:spPr>
          <a:xfrm>
            <a:off x="9042400" y="3795488"/>
            <a:ext cx="1494972" cy="220892"/>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31" name="Straight Arrow Connector 30"/>
          <p:cNvCxnSpPr/>
          <p:nvPr/>
        </p:nvCxnSpPr>
        <p:spPr>
          <a:xfrm>
            <a:off x="8886372" y="4052665"/>
            <a:ext cx="1651000" cy="505133"/>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cxnSp>
        <p:nvCxnSpPr>
          <p:cNvPr id="32" name="Straight Arrow Connector 31"/>
          <p:cNvCxnSpPr>
            <a:endCxn id="16" idx="1"/>
          </p:cNvCxnSpPr>
          <p:nvPr/>
        </p:nvCxnSpPr>
        <p:spPr>
          <a:xfrm>
            <a:off x="8737600" y="4116010"/>
            <a:ext cx="1785257" cy="1036566"/>
          </a:xfrm>
          <a:prstGeom prst="straightConnector1">
            <a:avLst/>
          </a:prstGeom>
          <a:ln w="38100">
            <a:tailEnd type="triangle"/>
          </a:ln>
        </p:spPr>
        <p:style>
          <a:lnRef idx="3">
            <a:schemeClr val="accent6"/>
          </a:lnRef>
          <a:fillRef idx="0">
            <a:schemeClr val="accent6"/>
          </a:fillRef>
          <a:effectRef idx="2">
            <a:schemeClr val="accent6"/>
          </a:effectRef>
          <a:fontRef idx="minor">
            <a:schemeClr val="tx1"/>
          </a:fontRef>
        </p:style>
      </p:cxnSp>
      <p:sp>
        <p:nvSpPr>
          <p:cNvPr id="43" name="Decagon 42"/>
          <p:cNvSpPr/>
          <p:nvPr/>
        </p:nvSpPr>
        <p:spPr>
          <a:xfrm>
            <a:off x="7561943" y="4804233"/>
            <a:ext cx="2162628" cy="1697032"/>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solidFill>
                  <a:srgbClr val="C00000"/>
                </a:solidFill>
              </a:rPr>
              <a:t>2</a:t>
            </a:r>
            <a:r>
              <a:rPr lang="en-IN" sz="2800" b="1" baseline="30000" dirty="0" smtClean="0">
                <a:solidFill>
                  <a:srgbClr val="C00000"/>
                </a:solidFill>
              </a:rPr>
              <a:t>10 </a:t>
            </a:r>
            <a:r>
              <a:rPr lang="en-IN" sz="2800" b="1" dirty="0" smtClean="0">
                <a:solidFill>
                  <a:srgbClr val="C00000"/>
                </a:solidFill>
              </a:rPr>
              <a:t>=1024</a:t>
            </a:r>
            <a:endParaRPr lang="en-IN" sz="2800" b="1" dirty="0">
              <a:solidFill>
                <a:srgbClr val="C00000"/>
              </a:solidFill>
            </a:endParaRPr>
          </a:p>
        </p:txBody>
      </p:sp>
      <p:grpSp>
        <p:nvGrpSpPr>
          <p:cNvPr id="46" name="Group 45"/>
          <p:cNvGrpSpPr/>
          <p:nvPr/>
        </p:nvGrpSpPr>
        <p:grpSpPr>
          <a:xfrm>
            <a:off x="12607" y="3280229"/>
            <a:ext cx="7337745" cy="3358084"/>
            <a:chOff x="12607" y="3280229"/>
            <a:chExt cx="7337745" cy="3358084"/>
          </a:xfrm>
        </p:grpSpPr>
        <p:pic>
          <p:nvPicPr>
            <p:cNvPr id="1030" name="Picture 6" descr="https://hackaday.com/wp-content/uploads/2017/11/3-bit_resolution_analog_comparison.png?w=250"/>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765" y="3715663"/>
              <a:ext cx="5653587" cy="253999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7" y="3280229"/>
              <a:ext cx="3440660" cy="3358084"/>
            </a:xfrm>
            <a:prstGeom prst="rect">
              <a:avLst/>
            </a:prstGeom>
          </p:spPr>
        </p:pic>
      </p:grpSp>
    </p:spTree>
    <p:extLst>
      <p:ext uri="{BB962C8B-B14F-4D97-AF65-F5344CB8AC3E}">
        <p14:creationId xmlns:p14="http://schemas.microsoft.com/office/powerpoint/2010/main" val="316735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left)">
                                      <p:cBhvr>
                                        <p:cTn id="13" dur="500"/>
                                        <p:tgtEl>
                                          <p:spTgt spid="23"/>
                                        </p:tgtEl>
                                      </p:cBhvr>
                                    </p:animEffect>
                                  </p:childTnLst>
                                </p:cTn>
                              </p:par>
                              <p:par>
                                <p:cTn id="14" presetID="22" presetClass="entr" presetSubtype="8"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par>
                                <p:cTn id="20" presetID="22" presetClass="entr" presetSubtype="8"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par>
                                <p:cTn id="23" presetID="22" presetClass="entr" presetSubtype="8"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22" presetClass="entr" presetSubtype="8"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Digital Pin Output</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313" y="1547586"/>
            <a:ext cx="10814958" cy="3604986"/>
          </a:xfrm>
          <a:prstGeom prst="rect">
            <a:avLst/>
          </a:prstGeom>
        </p:spPr>
      </p:pic>
    </p:spTree>
    <p:extLst>
      <p:ext uri="{BB962C8B-B14F-4D97-AF65-F5344CB8AC3E}">
        <p14:creationId xmlns:p14="http://schemas.microsoft.com/office/powerpoint/2010/main" val="32680647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Digital Signal : Square wave</a:t>
            </a:r>
            <a:endParaRPr lang="en-IN" dirty="0"/>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391887" y="1"/>
            <a:ext cx="9679894" cy="6644943"/>
          </a:xfrm>
          <a:prstGeom prst="rect">
            <a:avLst/>
          </a:prstGeom>
        </p:spPr>
      </p:pic>
    </p:spTree>
    <p:extLst>
      <p:ext uri="{BB962C8B-B14F-4D97-AF65-F5344CB8AC3E}">
        <p14:creationId xmlns:p14="http://schemas.microsoft.com/office/powerpoint/2010/main" val="139998668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PWM : Pulse Width Modulation</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1657" y="711201"/>
            <a:ext cx="4876800" cy="4876800"/>
          </a:xfrm>
        </p:spPr>
      </p:pic>
      <p:sp>
        <p:nvSpPr>
          <p:cNvPr id="7" name="Rectangle 6"/>
          <p:cNvSpPr/>
          <p:nvPr/>
        </p:nvSpPr>
        <p:spPr>
          <a:xfrm>
            <a:off x="370114" y="1595295"/>
            <a:ext cx="6531429" cy="2905411"/>
          </a:xfrm>
          <a:prstGeom prst="rect">
            <a:avLst/>
          </a:prstGeom>
        </p:spPr>
        <p:txBody>
          <a:bodyPr wrap="square">
            <a:spAutoFit/>
          </a:bodyPr>
          <a:lstStyle/>
          <a:p>
            <a:pPr marL="265113" indent="-265113">
              <a:lnSpc>
                <a:spcPct val="90000"/>
              </a:lnSpc>
              <a:spcBef>
                <a:spcPts val="600"/>
              </a:spcBef>
              <a:buClr>
                <a:schemeClr val="accent6"/>
              </a:buClr>
              <a:buFont typeface="Wingdings" panose="05000000000000000000" pitchFamily="2" charset="2"/>
              <a:buChar char="§"/>
            </a:pPr>
            <a:r>
              <a:rPr lang="en-GB" sz="2400" dirty="0">
                <a:latin typeface="+mj-lt"/>
              </a:rPr>
              <a:t>Pulse-width modulation (PWM), also known as pulse-duration modulation (PDM) or pulse-length modulation (</a:t>
            </a:r>
            <a:r>
              <a:rPr lang="en-GB" sz="2400" dirty="0" smtClean="0">
                <a:latin typeface="+mj-lt"/>
              </a:rPr>
              <a:t>PLM).</a:t>
            </a:r>
          </a:p>
          <a:p>
            <a:pPr marL="265113" indent="-265113">
              <a:lnSpc>
                <a:spcPct val="90000"/>
              </a:lnSpc>
              <a:spcBef>
                <a:spcPts val="600"/>
              </a:spcBef>
              <a:buClr>
                <a:schemeClr val="accent6"/>
              </a:buClr>
              <a:buFont typeface="Wingdings" panose="05000000000000000000" pitchFamily="2" charset="2"/>
              <a:buChar char="§"/>
            </a:pPr>
            <a:r>
              <a:rPr lang="en-GB" sz="2400" dirty="0" smtClean="0">
                <a:latin typeface="+mj-lt"/>
              </a:rPr>
              <a:t>It is </a:t>
            </a:r>
            <a:r>
              <a:rPr lang="en-GB" sz="2400" dirty="0">
                <a:latin typeface="+mj-lt"/>
              </a:rPr>
              <a:t>a method of controlling the average power or amplitude delivered by an electrical signal</a:t>
            </a:r>
            <a:r>
              <a:rPr lang="en-GB" sz="2400" dirty="0" smtClean="0">
                <a:latin typeface="+mj-lt"/>
              </a:rPr>
              <a:t>.</a:t>
            </a:r>
          </a:p>
          <a:p>
            <a:pPr marL="265113" indent="-265113">
              <a:lnSpc>
                <a:spcPct val="90000"/>
              </a:lnSpc>
              <a:spcBef>
                <a:spcPts val="600"/>
              </a:spcBef>
              <a:buClr>
                <a:schemeClr val="accent6"/>
              </a:buClr>
              <a:buFont typeface="Wingdings" panose="05000000000000000000" pitchFamily="2" charset="2"/>
              <a:buChar char="§"/>
            </a:pPr>
            <a:r>
              <a:rPr lang="en-GB" sz="2400" dirty="0" smtClean="0">
                <a:latin typeface="+mj-lt"/>
              </a:rPr>
              <a:t>The </a:t>
            </a:r>
            <a:r>
              <a:rPr lang="en-GB" sz="2400" dirty="0">
                <a:latin typeface="+mj-lt"/>
              </a:rPr>
              <a:t>average value of voltage (and current) fed to the load is controlled by switching the supply between 0 and 100</a:t>
            </a:r>
            <a:r>
              <a:rPr lang="en-GB" sz="2400" dirty="0" smtClean="0">
                <a:latin typeface="+mj-lt"/>
              </a:rPr>
              <a:t>%.</a:t>
            </a:r>
            <a:endParaRPr lang="en-IN" sz="2400" dirty="0">
              <a:latin typeface="+mj-lt"/>
            </a:endParaRPr>
          </a:p>
        </p:txBody>
      </p:sp>
    </p:spTree>
    <p:extLst>
      <p:ext uri="{BB962C8B-B14F-4D97-AF65-F5344CB8AC3E}">
        <p14:creationId xmlns:p14="http://schemas.microsoft.com/office/powerpoint/2010/main" val="2056541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PWM : Pulse Width Modulation Duty Cycle variation</a:t>
            </a:r>
            <a:endParaRPr lang="en-IN" dirty="0"/>
          </a:p>
        </p:txBody>
      </p:sp>
      <p:pic>
        <p:nvPicPr>
          <p:cNvPr id="4" name="Content Placeholder 3"/>
          <p:cNvPicPr>
            <a:picLocks noGrp="1" noChangeAspect="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3771" y="844752"/>
            <a:ext cx="8650515" cy="5735829"/>
          </a:xfrm>
        </p:spPr>
      </p:pic>
    </p:spTree>
    <p:extLst>
      <p:ext uri="{BB962C8B-B14F-4D97-AF65-F5344CB8AC3E}">
        <p14:creationId xmlns:p14="http://schemas.microsoft.com/office/powerpoint/2010/main" val="19885634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LED Fading with PWM</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343" y="951450"/>
            <a:ext cx="9768114" cy="5632708"/>
          </a:xfrm>
        </p:spPr>
      </p:pic>
    </p:spTree>
    <p:extLst>
      <p:ext uri="{BB962C8B-B14F-4D97-AF65-F5344CB8AC3E}">
        <p14:creationId xmlns:p14="http://schemas.microsoft.com/office/powerpoint/2010/main" val="3781422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Software defined </a:t>
            </a:r>
            <a:r>
              <a:rPr lang="en-IN" dirty="0" smtClean="0"/>
              <a:t>Network(SDN)</a:t>
            </a:r>
            <a:endParaRPr lang="en-IN" dirty="0"/>
          </a:p>
        </p:txBody>
      </p:sp>
      <p:sp>
        <p:nvSpPr>
          <p:cNvPr id="3" name="Content Placeholder 2"/>
          <p:cNvSpPr>
            <a:spLocks noGrp="1"/>
          </p:cNvSpPr>
          <p:nvPr>
            <p:ph idx="1"/>
          </p:nvPr>
        </p:nvSpPr>
        <p:spPr/>
        <p:txBody>
          <a:bodyPr/>
          <a:lstStyle/>
          <a:p>
            <a:r>
              <a:rPr lang="en-US" dirty="0" smtClean="0"/>
              <a:t>SDN stands for </a:t>
            </a:r>
            <a:r>
              <a:rPr lang="en-US" dirty="0" smtClean="0">
                <a:solidFill>
                  <a:srgbClr val="C00000"/>
                </a:solidFill>
              </a:rPr>
              <a:t>Software Defined Network , </a:t>
            </a:r>
            <a:r>
              <a:rPr lang="en-US" dirty="0" smtClean="0"/>
              <a:t>which is a networking architecture approach.</a:t>
            </a:r>
          </a:p>
          <a:p>
            <a:r>
              <a:rPr lang="en-US" dirty="0" smtClean="0"/>
              <a:t>SDN enables the control and management of the network using software applications. </a:t>
            </a:r>
          </a:p>
          <a:p>
            <a:r>
              <a:rPr lang="en-US" dirty="0" smtClean="0"/>
              <a:t>Through </a:t>
            </a:r>
            <a:r>
              <a:rPr lang="en-US" dirty="0"/>
              <a:t>Software Defined Network (SDN) networking behavior of the entire network and its devices are programmed in a centrally controlled manner through software applications using open APIs. </a:t>
            </a:r>
          </a:p>
          <a:p>
            <a:r>
              <a:rPr lang="en-US" dirty="0"/>
              <a:t>To understand software-defined networks, we need to understand the various planes involved in networking.</a:t>
            </a:r>
          </a:p>
          <a:p>
            <a:pPr marL="457200" indent="-457200">
              <a:buFont typeface="+mj-lt"/>
              <a:buAutoNum type="arabicPeriod"/>
            </a:pPr>
            <a:r>
              <a:rPr lang="en-US" dirty="0" smtClean="0">
                <a:solidFill>
                  <a:srgbClr val="C00000"/>
                </a:solidFill>
              </a:rPr>
              <a:t>Data </a:t>
            </a:r>
            <a:r>
              <a:rPr lang="en-US" dirty="0">
                <a:solidFill>
                  <a:srgbClr val="C00000"/>
                </a:solidFill>
              </a:rPr>
              <a:t>Plane</a:t>
            </a:r>
          </a:p>
          <a:p>
            <a:pPr marL="457200" indent="-457200">
              <a:buFont typeface="+mj-lt"/>
              <a:buAutoNum type="arabicPeriod"/>
            </a:pPr>
            <a:r>
              <a:rPr lang="en-US" dirty="0">
                <a:solidFill>
                  <a:srgbClr val="C00000"/>
                </a:solidFill>
              </a:rPr>
              <a:t>Control Plane </a:t>
            </a:r>
          </a:p>
          <a:p>
            <a:r>
              <a:rPr lang="en-US" dirty="0"/>
              <a:t>Data plane: All the activities involving as well as resulting from data packets sent by the end-user belong to this plane. This includes</a:t>
            </a:r>
            <a:r>
              <a:rPr lang="en-US" dirty="0" smtClean="0"/>
              <a:t>:</a:t>
            </a:r>
            <a:endParaRPr lang="en-US" dirty="0"/>
          </a:p>
          <a:p>
            <a:pPr lvl="1"/>
            <a:r>
              <a:rPr lang="en-US" dirty="0"/>
              <a:t>Forwarding of packets.</a:t>
            </a:r>
          </a:p>
          <a:p>
            <a:pPr lvl="1"/>
            <a:r>
              <a:rPr lang="en-US" dirty="0"/>
              <a:t>Segmentation and reassembly of data.</a:t>
            </a:r>
          </a:p>
          <a:p>
            <a:pPr lvl="1"/>
            <a:r>
              <a:rPr lang="en-US" dirty="0"/>
              <a:t>Replication of packets for multicasting.</a:t>
            </a:r>
          </a:p>
          <a:p>
            <a:endParaRPr lang="en-IN" dirty="0"/>
          </a:p>
        </p:txBody>
      </p:sp>
    </p:spTree>
    <p:extLst>
      <p:ext uri="{BB962C8B-B14F-4D97-AF65-F5344CB8AC3E}">
        <p14:creationId xmlns:p14="http://schemas.microsoft.com/office/powerpoint/2010/main" val="296512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PWM Signal </a:t>
            </a:r>
            <a:endParaRPr lang="en-IN" dirty="0"/>
          </a:p>
        </p:txBody>
      </p:sp>
      <p:pic>
        <p:nvPicPr>
          <p:cNvPr id="7" name="Content Placeholder 6"/>
          <p:cNvPicPr>
            <a:picLocks noGrp="1" noChangeAspect="1"/>
          </p:cNvPicPr>
          <p:nvPr>
            <p:ph idx="1"/>
          </p:nvPr>
        </p:nvPicPr>
        <p:blipFill rotWithShape="1">
          <a:blip r:embed="rId2">
            <a:clrChange>
              <a:clrFrom>
                <a:srgbClr val="FFFFFF"/>
              </a:clrFrom>
              <a:clrTo>
                <a:srgbClr val="FFFFFF">
                  <a:alpha val="0"/>
                </a:srgbClr>
              </a:clrTo>
            </a:clrChange>
          </a:blip>
          <a:srcRect t="12972"/>
          <a:stretch/>
        </p:blipFill>
        <p:spPr>
          <a:xfrm>
            <a:off x="1335315" y="1277257"/>
            <a:ext cx="9797823" cy="4786377"/>
          </a:xfrm>
          <a:prstGeom prst="rect">
            <a:avLst/>
          </a:prstGeom>
        </p:spPr>
      </p:pic>
    </p:spTree>
    <p:extLst>
      <p:ext uri="{BB962C8B-B14F-4D97-AF65-F5344CB8AC3E}">
        <p14:creationId xmlns:p14="http://schemas.microsoft.com/office/powerpoint/2010/main" val="6041999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Arduino UNO : Analog OUT</a:t>
            </a:r>
            <a:endParaRPr lang="en-IN" dirty="0"/>
          </a:p>
        </p:txBody>
      </p:sp>
      <p:pic>
        <p:nvPicPr>
          <p:cNvPr id="4" name="Content Placeholder 3"/>
          <p:cNvPicPr>
            <a:picLocks noGrp="1" noChangeAspect="1"/>
          </p:cNvPicPr>
          <p:nvPr>
            <p:ph idx="1"/>
          </p:nvPr>
        </p:nvPicPr>
        <p:blipFill>
          <a:blip r:embed="rId2"/>
          <a:stretch>
            <a:fillRect/>
          </a:stretch>
        </p:blipFill>
        <p:spPr>
          <a:xfrm>
            <a:off x="4122056" y="939346"/>
            <a:ext cx="5865813" cy="5609384"/>
          </a:xfrm>
          <a:prstGeom prst="rect">
            <a:avLst/>
          </a:prstGeom>
        </p:spPr>
      </p:pic>
      <p:sp>
        <p:nvSpPr>
          <p:cNvPr id="6" name="Decagon 5"/>
          <p:cNvSpPr/>
          <p:nvPr/>
        </p:nvSpPr>
        <p:spPr>
          <a:xfrm>
            <a:off x="704980" y="4288767"/>
            <a:ext cx="2583543" cy="2002967"/>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solidFill>
                  <a:srgbClr val="C00000"/>
                </a:solidFill>
              </a:rPr>
              <a:t>2</a:t>
            </a:r>
            <a:r>
              <a:rPr lang="en-IN" sz="2800" b="1" baseline="30000" dirty="0">
                <a:solidFill>
                  <a:srgbClr val="C00000"/>
                </a:solidFill>
              </a:rPr>
              <a:t>8</a:t>
            </a:r>
            <a:r>
              <a:rPr lang="en-IN" sz="2800" b="1" baseline="30000" dirty="0" smtClean="0">
                <a:solidFill>
                  <a:srgbClr val="C00000"/>
                </a:solidFill>
              </a:rPr>
              <a:t> </a:t>
            </a:r>
            <a:r>
              <a:rPr lang="en-IN" sz="2800" b="1" dirty="0" smtClean="0">
                <a:solidFill>
                  <a:srgbClr val="C00000"/>
                </a:solidFill>
              </a:rPr>
              <a:t>=256</a:t>
            </a:r>
            <a:endParaRPr lang="en-IN" sz="2800" b="1" dirty="0">
              <a:solidFill>
                <a:srgbClr val="C00000"/>
              </a:solidFill>
            </a:endParaRPr>
          </a:p>
        </p:txBody>
      </p:sp>
      <p:pic>
        <p:nvPicPr>
          <p:cNvPr id="3074" name="Picture 2" descr="ATmega328p Pinout: Architecture and Application - Free Online PCB CAD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15" y="1139168"/>
            <a:ext cx="3271875" cy="272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9934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Arduino UNO :PWM</a:t>
            </a:r>
            <a:endParaRPr lang="en-IN" dirty="0"/>
          </a:p>
        </p:txBody>
      </p:sp>
      <p:pic>
        <p:nvPicPr>
          <p:cNvPr id="4098" name="Picture 2" descr="How to Use Pulse Width Modulation on the Arduino"/>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959" y="0"/>
            <a:ext cx="11718758" cy="659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0327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smtClean="0"/>
              <a:t>Analog Input</a:t>
            </a:r>
            <a:endParaRPr lang="en-US" sz="4400" b="1" dirty="0"/>
          </a:p>
        </p:txBody>
      </p:sp>
      <p:sp>
        <p:nvSpPr>
          <p:cNvPr id="2" name="Content Placeholder 1"/>
          <p:cNvSpPr>
            <a:spLocks noGrp="1"/>
          </p:cNvSpPr>
          <p:nvPr>
            <p:ph idx="1"/>
          </p:nvPr>
        </p:nvSpPr>
        <p:spPr/>
        <p:txBody>
          <a:bodyPr/>
          <a:lstStyle/>
          <a:p>
            <a:pPr marL="514350" indent="-514350">
              <a:buFont typeface="+mj-lt"/>
              <a:buAutoNum type="arabicPeriod"/>
            </a:pPr>
            <a:r>
              <a:rPr lang="en-US" sz="2800" b="1" spc="-1" dirty="0" err="1">
                <a:solidFill>
                  <a:srgbClr val="C00000"/>
                </a:solidFill>
                <a:latin typeface="Consolas"/>
              </a:rPr>
              <a:t>analogRead</a:t>
            </a:r>
            <a:r>
              <a:rPr lang="en-US" sz="2800" b="1" spc="-1" dirty="0">
                <a:solidFill>
                  <a:srgbClr val="C00000"/>
                </a:solidFill>
                <a:latin typeface="Consolas"/>
              </a:rPr>
              <a:t>():</a:t>
            </a:r>
          </a:p>
          <a:p>
            <a:pPr>
              <a:spcBef>
                <a:spcPts val="600"/>
              </a:spcBef>
            </a:pPr>
            <a:r>
              <a:rPr lang="en-US" dirty="0">
                <a:latin typeface="+mj-lt"/>
              </a:rPr>
              <a:t>Reads the value from the specified analog pin</a:t>
            </a:r>
            <a:r>
              <a:rPr lang="en-US" dirty="0" smtClean="0">
                <a:latin typeface="+mj-lt"/>
              </a:rPr>
              <a:t>.</a:t>
            </a:r>
          </a:p>
          <a:p>
            <a:pPr>
              <a:spcBef>
                <a:spcPts val="600"/>
              </a:spcBef>
            </a:pPr>
            <a:r>
              <a:rPr lang="en-US" dirty="0" smtClean="0">
                <a:latin typeface="+mj-lt"/>
              </a:rPr>
              <a:t>Arduino </a:t>
            </a:r>
            <a:r>
              <a:rPr lang="en-US" dirty="0">
                <a:latin typeface="+mj-lt"/>
              </a:rPr>
              <a:t>boards contain a multichannel, 10-bit </a:t>
            </a:r>
            <a:r>
              <a:rPr lang="en-US" dirty="0">
                <a:solidFill>
                  <a:srgbClr val="C00000"/>
                </a:solidFill>
                <a:latin typeface="+mj-lt"/>
              </a:rPr>
              <a:t>analog to digital converter</a:t>
            </a:r>
            <a:r>
              <a:rPr lang="en-US" dirty="0">
                <a:latin typeface="+mj-lt"/>
              </a:rPr>
              <a:t>. </a:t>
            </a:r>
          </a:p>
          <a:p>
            <a:pPr>
              <a:spcBef>
                <a:spcPts val="600"/>
              </a:spcBef>
            </a:pPr>
            <a:r>
              <a:rPr lang="en-US" dirty="0">
                <a:latin typeface="+mj-lt"/>
              </a:rPr>
              <a:t>This means that it will map input voltages between 0 and the operating voltage(5V or 3.3V) into integer values </a:t>
            </a:r>
            <a:r>
              <a:rPr lang="en-US" dirty="0">
                <a:solidFill>
                  <a:srgbClr val="C00000"/>
                </a:solidFill>
                <a:latin typeface="+mj-lt"/>
              </a:rPr>
              <a:t>between 0 and 1023</a:t>
            </a:r>
            <a:r>
              <a:rPr lang="en-US" dirty="0">
                <a:latin typeface="+mj-lt"/>
              </a:rPr>
              <a:t>. </a:t>
            </a:r>
          </a:p>
          <a:p>
            <a:pPr>
              <a:spcBef>
                <a:spcPts val="600"/>
              </a:spcBef>
            </a:pPr>
            <a:r>
              <a:rPr lang="en-US" b="1" dirty="0">
                <a:solidFill>
                  <a:srgbClr val="C00000"/>
                </a:solidFill>
                <a:latin typeface="+mj-lt"/>
              </a:rPr>
              <a:t>Syntax</a:t>
            </a:r>
          </a:p>
          <a:p>
            <a:pPr algn="ctr">
              <a:spcBef>
                <a:spcPts val="600"/>
              </a:spcBef>
            </a:pPr>
            <a:r>
              <a:rPr lang="en-US" b="1" dirty="0" err="1">
                <a:latin typeface="+mj-lt"/>
              </a:rPr>
              <a:t>analogRead</a:t>
            </a:r>
            <a:r>
              <a:rPr lang="en-US" b="1" dirty="0">
                <a:latin typeface="+mj-lt"/>
              </a:rPr>
              <a:t>(pin)</a:t>
            </a:r>
          </a:p>
          <a:p>
            <a:pPr>
              <a:spcBef>
                <a:spcPts val="600"/>
              </a:spcBef>
            </a:pPr>
            <a:r>
              <a:rPr lang="en-US" b="1" dirty="0">
                <a:latin typeface="+mj-lt"/>
              </a:rPr>
              <a:t>pin: </a:t>
            </a:r>
            <a:r>
              <a:rPr lang="en-US" dirty="0">
                <a:latin typeface="+mj-lt"/>
              </a:rPr>
              <a:t>the name of the </a:t>
            </a:r>
            <a:r>
              <a:rPr lang="en-US" dirty="0" smtClean="0">
                <a:latin typeface="+mj-lt"/>
              </a:rPr>
              <a:t>analog </a:t>
            </a:r>
            <a:r>
              <a:rPr lang="en-US" dirty="0">
                <a:latin typeface="+mj-lt"/>
              </a:rPr>
              <a:t>input pin to read from </a:t>
            </a:r>
            <a:r>
              <a:rPr lang="en-US" dirty="0">
                <a:solidFill>
                  <a:srgbClr val="C00000"/>
                </a:solidFill>
                <a:latin typeface="+mj-lt"/>
              </a:rPr>
              <a:t>(A0 to A5</a:t>
            </a:r>
            <a:r>
              <a:rPr lang="en-US" dirty="0" smtClean="0">
                <a:solidFill>
                  <a:srgbClr val="C00000"/>
                </a:solidFill>
                <a:latin typeface="+mj-lt"/>
              </a:rPr>
              <a:t>) (for Arduino UNO only) </a:t>
            </a:r>
            <a:endParaRPr lang="en-US" dirty="0">
              <a:solidFill>
                <a:srgbClr val="C00000"/>
              </a:solidFill>
              <a:latin typeface="+mj-lt"/>
            </a:endParaRPr>
          </a:p>
        </p:txBody>
      </p:sp>
    </p:spTree>
    <p:extLst>
      <p:ext uri="{BB962C8B-B14F-4D97-AF65-F5344CB8AC3E}">
        <p14:creationId xmlns:p14="http://schemas.microsoft.com/office/powerpoint/2010/main" val="418132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smtClean="0"/>
              <a:t>Program : Write a code to read data from gas sensor</a:t>
            </a:r>
            <a:endParaRPr lang="en-US" sz="4400" b="1" dirty="0"/>
          </a:p>
        </p:txBody>
      </p:sp>
      <p:grpSp>
        <p:nvGrpSpPr>
          <p:cNvPr id="4" name="Group 3"/>
          <p:cNvGrpSpPr/>
          <p:nvPr/>
        </p:nvGrpSpPr>
        <p:grpSpPr>
          <a:xfrm>
            <a:off x="1206758" y="1063690"/>
            <a:ext cx="8823650" cy="5346441"/>
            <a:chOff x="353733" y="1437208"/>
            <a:chExt cx="4822231" cy="2902363"/>
          </a:xfrm>
        </p:grpSpPr>
        <p:sp>
          <p:nvSpPr>
            <p:cNvPr id="6" name="CustomShape 4"/>
            <p:cNvSpPr/>
            <p:nvPr/>
          </p:nvSpPr>
          <p:spPr>
            <a:xfrm>
              <a:off x="631080" y="1650600"/>
              <a:ext cx="4544884" cy="268897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a:r>
                <a:rPr lang="en-US" altLang="en-US" sz="2000" dirty="0" err="1" smtClean="0">
                  <a:solidFill>
                    <a:srgbClr val="00979D"/>
                  </a:solidFill>
                  <a:latin typeface="Consolas" panose="020B0609020204030204" pitchFamily="49" charset="0"/>
                  <a:cs typeface="Courier New" panose="02070309020205020404" pitchFamily="49" charset="0"/>
                </a:rPr>
                <a:t>int</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434F54"/>
                  </a:solidFill>
                  <a:latin typeface="Consolas" panose="020B0609020204030204" pitchFamily="49" charset="0"/>
                  <a:cs typeface="Courier New" panose="02070309020205020404" pitchFamily="49" charset="0"/>
                </a:rPr>
                <a:t>gas_level</a:t>
              </a:r>
              <a:r>
                <a:rPr lang="en-US" altLang="en-US" sz="2000" dirty="0" smtClean="0">
                  <a:solidFill>
                    <a:srgbClr val="434F54"/>
                  </a:solidFill>
                  <a:latin typeface="Consolas" panose="020B0609020204030204" pitchFamily="49" charset="0"/>
                  <a:cs typeface="Courier New" panose="02070309020205020404" pitchFamily="49" charset="0"/>
                </a:rPr>
                <a:t>;</a:t>
              </a:r>
            </a:p>
            <a:p>
              <a:pPr lvl="0"/>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setup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pinMode</a:t>
              </a:r>
              <a:r>
                <a:rPr lang="en-US" altLang="en-US" sz="2000" dirty="0" smtClean="0">
                  <a:solidFill>
                    <a:srgbClr val="434F54"/>
                  </a:solidFill>
                  <a:latin typeface="Consolas" panose="020B0609020204030204" pitchFamily="49" charset="0"/>
                  <a:cs typeface="Courier New" panose="02070309020205020404" pitchFamily="49" charset="0"/>
                </a:rPr>
                <a:t>(A0</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INPUT</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begin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9600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
              </a:r>
              <a:br>
                <a:rPr lang="en-US" altLang="en-US" sz="2000" dirty="0">
                  <a:solidFill>
                    <a:srgbClr val="434F54"/>
                  </a:solidFill>
                  <a:latin typeface="Consolas" panose="020B0609020204030204" pitchFamily="49" charset="0"/>
                  <a:cs typeface="Courier New" panose="02070309020205020404" pitchFamily="49" charset="0"/>
                </a:rPr>
              </a:br>
              <a:r>
                <a:rPr lang="en-US" altLang="en-US" sz="2000" dirty="0">
                  <a:solidFill>
                    <a:srgbClr val="00979D"/>
                  </a:solidFill>
                  <a:latin typeface="Consolas" panose="020B0609020204030204" pitchFamily="49" charset="0"/>
                  <a:cs typeface="Courier New" panose="02070309020205020404" pitchFamily="49" charset="0"/>
                </a:rPr>
                <a:t>void</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loop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434F54"/>
                  </a:solidFill>
                  <a:latin typeface="Consolas" panose="020B0609020204030204" pitchFamily="49" charset="0"/>
                  <a:cs typeface="Courier New" panose="02070309020205020404" pitchFamily="49" charset="0"/>
                </a:rPr>
                <a:t>gas_level</a:t>
              </a:r>
              <a:r>
                <a:rPr lang="en-US" altLang="en-US" sz="2000" dirty="0">
                  <a:solidFill>
                    <a:srgbClr val="434F54"/>
                  </a:solidFill>
                  <a:latin typeface="Consolas" panose="020B0609020204030204" pitchFamily="49" charset="0"/>
                  <a:cs typeface="Courier New" panose="02070309020205020404" pitchFamily="49" charset="0"/>
                </a:rPr>
                <a:t> = </a:t>
              </a:r>
              <a:r>
                <a:rPr lang="en-US" altLang="en-US" sz="2000" dirty="0" err="1">
                  <a:solidFill>
                    <a:srgbClr val="D35400"/>
                  </a:solidFill>
                  <a:latin typeface="Consolas" panose="020B0609020204030204" pitchFamily="49" charset="0"/>
                  <a:cs typeface="Courier New" panose="02070309020205020404" pitchFamily="49" charset="0"/>
                </a:rPr>
                <a:t>analogRead</a:t>
              </a:r>
              <a:r>
                <a:rPr lang="en-US" altLang="en-US" sz="2000" dirty="0">
                  <a:solidFill>
                    <a:srgbClr val="434F54"/>
                  </a:solidFill>
                  <a:latin typeface="Consolas" panose="020B0609020204030204" pitchFamily="49" charset="0"/>
                  <a:cs typeface="Courier New" panose="02070309020205020404" pitchFamily="49" charset="0"/>
                </a:rPr>
                <a:t>(A0);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005C5F"/>
                  </a:solidFill>
                  <a:latin typeface="Consolas" panose="020B0609020204030204" pitchFamily="49" charset="0"/>
                  <a:cs typeface="Courier New" panose="02070309020205020404" pitchFamily="49" charset="0"/>
                </a:rPr>
                <a:t>"Gas Level : "</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434F54"/>
                  </a:solidFill>
                  <a:latin typeface="Consolas" panose="020B0609020204030204" pitchFamily="49" charset="0"/>
                  <a:cs typeface="Courier New" panose="02070309020205020404" pitchFamily="49" charset="0"/>
                </a:rPr>
                <a:t>gas_level</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delay</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500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 </a:t>
              </a:r>
              <a:endParaRPr lang="en-US" altLang="en-US" sz="4400" dirty="0">
                <a:latin typeface="Consolas" panose="020B0609020204030204" pitchFamily="49" charset="0"/>
              </a:endParaRPr>
            </a:p>
            <a:p>
              <a:endParaRPr lang="en-IN" sz="2000" dirty="0" smtClean="0">
                <a:solidFill>
                  <a:srgbClr val="A8C5FF"/>
                </a:solidFill>
                <a:latin typeface="Consolas" panose="020B0609020204030204" pitchFamily="49" charset="0"/>
              </a:endParaRPr>
            </a:p>
            <a:p>
              <a:endParaRPr lang="en-IN" sz="2000" dirty="0">
                <a:solidFill>
                  <a:srgbClr val="434F54"/>
                </a:solidFill>
                <a:latin typeface="Consolas" panose="020B0609020204030204" pitchFamily="49" charset="0"/>
                <a:cs typeface="Courier New" panose="02070309020205020404" pitchFamily="49" charset="0"/>
              </a:endParaRPr>
            </a:p>
            <a:p>
              <a:pPr>
                <a:lnSpc>
                  <a:spcPct val="100000"/>
                </a:lnSpc>
              </a:pPr>
              <a:endParaRPr lang="en-IN" sz="2000" dirty="0">
                <a:solidFill>
                  <a:srgbClr val="434F54"/>
                </a:solidFill>
                <a:latin typeface="Consolas" panose="020B0609020204030204" pitchFamily="49" charset="0"/>
                <a:cs typeface="Courier New" panose="02070309020205020404" pitchFamily="49" charset="0"/>
              </a:endParaRPr>
            </a:p>
          </p:txBody>
        </p:sp>
        <p:sp>
          <p:nvSpPr>
            <p:cNvPr id="7" name="CustomShape 5"/>
            <p:cNvSpPr/>
            <p:nvPr/>
          </p:nvSpPr>
          <p:spPr>
            <a:xfrm>
              <a:off x="353733" y="1650600"/>
              <a:ext cx="278427" cy="268897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r>
                <a:rPr lang="en-IN" sz="2000" b="1" strike="noStrike" spc="-1" dirty="0" smtClean="0">
                  <a:solidFill>
                    <a:srgbClr val="585858"/>
                  </a:solidFill>
                  <a:latin typeface="Consolas"/>
                  <a:ea typeface="DejaVu Sans"/>
                </a:rPr>
                <a:t>10</a:t>
              </a:r>
            </a:p>
            <a:p>
              <a:pPr algn="r">
                <a:lnSpc>
                  <a:spcPct val="100000"/>
                </a:lnSpc>
              </a:pPr>
              <a:r>
                <a:rPr lang="en-IN" sz="2000" b="1" spc="-1" dirty="0" smtClean="0">
                  <a:solidFill>
                    <a:srgbClr val="585858"/>
                  </a:solidFill>
                  <a:latin typeface="Consolas"/>
                  <a:ea typeface="DejaVu Sans"/>
                </a:rPr>
                <a:t>11</a:t>
              </a:r>
            </a:p>
            <a:p>
              <a:pPr algn="r">
                <a:lnSpc>
                  <a:spcPct val="100000"/>
                </a:lnSpc>
              </a:pPr>
              <a:r>
                <a:rPr lang="en-IN" sz="2000" b="1" strike="noStrike" spc="-1" dirty="0" smtClean="0">
                  <a:solidFill>
                    <a:srgbClr val="585858"/>
                  </a:solidFill>
                  <a:latin typeface="Consolas"/>
                  <a:ea typeface="DejaVu Sans"/>
                </a:rPr>
                <a:t>12</a:t>
              </a:r>
            </a:p>
            <a:p>
              <a:pPr algn="r">
                <a:lnSpc>
                  <a:spcPct val="100000"/>
                </a:lnSpc>
              </a:pPr>
              <a:r>
                <a:rPr lang="en-IN" sz="2000" b="1" spc="-1" dirty="0" smtClean="0">
                  <a:solidFill>
                    <a:srgbClr val="585858"/>
                  </a:solidFill>
                  <a:latin typeface="Consolas"/>
                  <a:ea typeface="DejaVu Sans"/>
                </a:rPr>
                <a:t>13</a:t>
              </a:r>
            </a:p>
            <a:p>
              <a:pPr algn="r">
                <a:lnSpc>
                  <a:spcPct val="100000"/>
                </a:lnSpc>
              </a:pPr>
              <a:r>
                <a:rPr lang="en-IN" sz="2000" b="1" strike="noStrike" spc="-1" dirty="0" smtClean="0">
                  <a:solidFill>
                    <a:srgbClr val="585858"/>
                  </a:solidFill>
                  <a:latin typeface="Consolas"/>
                  <a:ea typeface="DejaVu Sans"/>
                </a:rPr>
                <a:t>14</a:t>
              </a:r>
            </a:p>
            <a:p>
              <a:pPr algn="r">
                <a:lnSpc>
                  <a:spcPct val="100000"/>
                </a:lnSpc>
              </a:pPr>
              <a:r>
                <a:rPr lang="en-IN" sz="2000" b="1" spc="-1" dirty="0" smtClean="0">
                  <a:solidFill>
                    <a:srgbClr val="585858"/>
                  </a:solidFill>
                  <a:latin typeface="Consolas"/>
                  <a:ea typeface="DejaVu Sans"/>
                </a:rPr>
                <a:t>15</a:t>
              </a:r>
            </a:p>
            <a:p>
              <a:pPr algn="r">
                <a:lnSpc>
                  <a:spcPct val="100000"/>
                </a:lnSpc>
              </a:pPr>
              <a:r>
                <a:rPr lang="en-IN" sz="2000" b="1" strike="noStrike" spc="-1" dirty="0" smtClean="0">
                  <a:solidFill>
                    <a:srgbClr val="585858"/>
                  </a:solidFill>
                  <a:latin typeface="Consolas"/>
                  <a:ea typeface="DejaVu Sans"/>
                </a:rPr>
                <a:t>16</a:t>
              </a:r>
            </a:p>
            <a:p>
              <a:pPr algn="r">
                <a:lnSpc>
                  <a:spcPct val="100000"/>
                </a:lnSpc>
              </a:pPr>
              <a:endParaRPr lang="en-IN" sz="2000" b="0" strike="noStrike" spc="-1" dirty="0">
                <a:latin typeface="Arial"/>
              </a:endParaRPr>
            </a:p>
            <a:p>
              <a:pPr algn="r">
                <a:lnSpc>
                  <a:spcPct val="100000"/>
                </a:lnSpc>
              </a:pPr>
              <a:endParaRPr lang="en-IN" sz="2000" b="0" strike="noStrike" spc="-1" dirty="0">
                <a:latin typeface="Arial"/>
              </a:endParaRPr>
            </a:p>
          </p:txBody>
        </p:sp>
        <p:sp>
          <p:nvSpPr>
            <p:cNvPr id="8"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gasSensor</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
        <p:nvSpPr>
          <p:cNvPr id="9" name="Rectangle 2"/>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6607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additive="repl">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smtClean="0"/>
              <a:t>Analog Output</a:t>
            </a:r>
            <a:endParaRPr lang="en-US" sz="4400" b="1" dirty="0"/>
          </a:p>
        </p:txBody>
      </p:sp>
      <p:sp>
        <p:nvSpPr>
          <p:cNvPr id="2" name="Content Placeholder 1"/>
          <p:cNvSpPr>
            <a:spLocks noGrp="1"/>
          </p:cNvSpPr>
          <p:nvPr>
            <p:ph idx="1"/>
          </p:nvPr>
        </p:nvSpPr>
        <p:spPr/>
        <p:txBody>
          <a:bodyPr/>
          <a:lstStyle/>
          <a:p>
            <a:pPr marL="514350" indent="-514350">
              <a:buFont typeface="+mj-lt"/>
              <a:buAutoNum type="arabicPeriod" startAt="2"/>
            </a:pPr>
            <a:r>
              <a:rPr lang="en-US" sz="2800" b="1" spc="-1" dirty="0">
                <a:solidFill>
                  <a:srgbClr val="C00000"/>
                </a:solidFill>
                <a:latin typeface="Consolas"/>
              </a:rPr>
              <a:t>analogWrite():</a:t>
            </a:r>
          </a:p>
          <a:p>
            <a:pPr>
              <a:spcBef>
                <a:spcPts val="600"/>
              </a:spcBef>
            </a:pPr>
            <a:r>
              <a:rPr lang="en-US" dirty="0">
                <a:latin typeface="+mj-lt"/>
              </a:rPr>
              <a:t>Writes an analog value (PWM wave) to a pin. </a:t>
            </a:r>
          </a:p>
          <a:p>
            <a:pPr>
              <a:spcBef>
                <a:spcPts val="600"/>
              </a:spcBef>
            </a:pPr>
            <a:r>
              <a:rPr lang="en-US" dirty="0">
                <a:latin typeface="+mj-lt"/>
              </a:rPr>
              <a:t>Can be used to light a LED at varying </a:t>
            </a:r>
            <a:r>
              <a:rPr lang="en-US" dirty="0" smtClean="0">
                <a:latin typeface="+mj-lt"/>
              </a:rPr>
              <a:t>brightness or </a:t>
            </a:r>
            <a:r>
              <a:rPr lang="en-US" dirty="0">
                <a:latin typeface="+mj-lt"/>
              </a:rPr>
              <a:t>drive a motor at various speeds. </a:t>
            </a:r>
          </a:p>
          <a:p>
            <a:pPr>
              <a:spcBef>
                <a:spcPts val="600"/>
              </a:spcBef>
            </a:pPr>
            <a:r>
              <a:rPr lang="en-US" dirty="0">
                <a:latin typeface="+mj-lt"/>
              </a:rPr>
              <a:t>After a call to analogWrite(), </a:t>
            </a:r>
            <a:r>
              <a:rPr lang="en-US" dirty="0">
                <a:solidFill>
                  <a:srgbClr val="C00000"/>
                </a:solidFill>
                <a:latin typeface="+mj-lt"/>
              </a:rPr>
              <a:t>the pin will generate a steady rectangular wave of the specified duty cycle</a:t>
            </a:r>
            <a:r>
              <a:rPr lang="en-US" dirty="0">
                <a:latin typeface="+mj-lt"/>
              </a:rPr>
              <a:t> until the next call to analogWrite() on the same pin.</a:t>
            </a:r>
          </a:p>
          <a:p>
            <a:pPr>
              <a:spcBef>
                <a:spcPts val="600"/>
              </a:spcBef>
            </a:pPr>
            <a:r>
              <a:rPr lang="en-US" b="1" dirty="0">
                <a:solidFill>
                  <a:srgbClr val="C00000"/>
                </a:solidFill>
                <a:latin typeface="+mj-lt"/>
              </a:rPr>
              <a:t>Syntax</a:t>
            </a:r>
          </a:p>
          <a:p>
            <a:pPr algn="ctr">
              <a:spcBef>
                <a:spcPts val="600"/>
              </a:spcBef>
            </a:pPr>
            <a:r>
              <a:rPr lang="en-US" b="1" dirty="0">
                <a:latin typeface="+mj-lt"/>
              </a:rPr>
              <a:t>analogWrite(pin, value</a:t>
            </a:r>
            <a:r>
              <a:rPr lang="en-US" b="1" dirty="0" smtClean="0">
                <a:latin typeface="+mj-lt"/>
              </a:rPr>
              <a:t>)</a:t>
            </a:r>
            <a:endParaRPr lang="en-US" b="1" dirty="0">
              <a:latin typeface="+mj-lt"/>
            </a:endParaRPr>
          </a:p>
          <a:p>
            <a:pPr>
              <a:spcBef>
                <a:spcPts val="600"/>
              </a:spcBef>
            </a:pPr>
            <a:r>
              <a:rPr lang="en-US" b="1" dirty="0">
                <a:latin typeface="+mj-lt"/>
              </a:rPr>
              <a:t>pin: </a:t>
            </a:r>
            <a:r>
              <a:rPr lang="en-US" b="1" dirty="0" smtClean="0">
                <a:latin typeface="+mj-lt"/>
              </a:rPr>
              <a:t>Arduino </a:t>
            </a:r>
            <a:r>
              <a:rPr lang="en-US" b="1" dirty="0">
                <a:latin typeface="+mj-lt"/>
              </a:rPr>
              <a:t>pin to write </a:t>
            </a:r>
            <a:r>
              <a:rPr lang="en-US" b="1" dirty="0" smtClean="0">
                <a:latin typeface="+mj-lt"/>
              </a:rPr>
              <a:t> (Arduino UNO ~PWM : 3,5,6,9,10,11)</a:t>
            </a:r>
          </a:p>
          <a:p>
            <a:pPr>
              <a:spcBef>
                <a:spcPts val="600"/>
              </a:spcBef>
            </a:pPr>
            <a:r>
              <a:rPr lang="en-US" b="1" dirty="0" smtClean="0">
                <a:latin typeface="+mj-lt"/>
              </a:rPr>
              <a:t>value: </a:t>
            </a:r>
            <a:r>
              <a:rPr lang="en-US" b="1" dirty="0" smtClean="0">
                <a:solidFill>
                  <a:srgbClr val="C00000"/>
                </a:solidFill>
                <a:latin typeface="+mj-lt"/>
              </a:rPr>
              <a:t>0-255</a:t>
            </a:r>
          </a:p>
          <a:p>
            <a:pPr marL="1001712" lvl="1" indent="-457200">
              <a:spcBef>
                <a:spcPts val="600"/>
              </a:spcBef>
              <a:buFont typeface="Wingdings" panose="05000000000000000000" pitchFamily="2" charset="2"/>
              <a:buChar char="§"/>
            </a:pPr>
            <a:r>
              <a:rPr lang="en-US" dirty="0" smtClean="0">
                <a:latin typeface="+mj-lt"/>
              </a:rPr>
              <a:t>The </a:t>
            </a:r>
            <a:r>
              <a:rPr lang="en-US" dirty="0">
                <a:latin typeface="+mj-lt"/>
              </a:rPr>
              <a:t>duty cycle: between </a:t>
            </a:r>
            <a:r>
              <a:rPr lang="en-US" dirty="0">
                <a:solidFill>
                  <a:srgbClr val="C00000"/>
                </a:solidFill>
                <a:latin typeface="+mj-lt"/>
              </a:rPr>
              <a:t>0 (always off) and 255 (always on)</a:t>
            </a:r>
            <a:r>
              <a:rPr lang="en-US" dirty="0">
                <a:latin typeface="+mj-lt"/>
              </a:rPr>
              <a:t>. </a:t>
            </a:r>
            <a:endParaRPr lang="en-US" dirty="0" smtClean="0">
              <a:latin typeface="+mj-lt"/>
            </a:endParaRPr>
          </a:p>
          <a:p>
            <a:pPr marL="1001712" lvl="1" indent="-457200">
              <a:spcBef>
                <a:spcPts val="600"/>
              </a:spcBef>
              <a:buFont typeface="Wingdings" panose="05000000000000000000" pitchFamily="2" charset="2"/>
              <a:buChar char="§"/>
            </a:pPr>
            <a:r>
              <a:rPr lang="en-US" dirty="0" smtClean="0">
                <a:latin typeface="+mj-lt"/>
              </a:rPr>
              <a:t>Allowed </a:t>
            </a:r>
            <a:r>
              <a:rPr lang="en-US" dirty="0">
                <a:latin typeface="+mj-lt"/>
              </a:rPr>
              <a:t>data types: int. </a:t>
            </a:r>
          </a:p>
          <a:p>
            <a:pPr marL="0" indent="0">
              <a:buNone/>
            </a:pPr>
            <a:endParaRPr lang="en-US" dirty="0">
              <a:latin typeface="+mj-lt"/>
            </a:endParaRPr>
          </a:p>
        </p:txBody>
      </p:sp>
    </p:spTree>
    <p:extLst>
      <p:ext uri="{BB962C8B-B14F-4D97-AF65-F5344CB8AC3E}">
        <p14:creationId xmlns:p14="http://schemas.microsoft.com/office/powerpoint/2010/main" val="257224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600" b="1" dirty="0" smtClean="0"/>
              <a:t>Program: </a:t>
            </a:r>
            <a:r>
              <a:rPr lang="en-US" sz="2800" dirty="0" smtClean="0"/>
              <a:t>Read </a:t>
            </a:r>
            <a:r>
              <a:rPr lang="en-US" sz="2800" dirty="0"/>
              <a:t>from the </a:t>
            </a:r>
            <a:r>
              <a:rPr lang="en-US" sz="2800" dirty="0" smtClean="0"/>
              <a:t>potentiometer</a:t>
            </a:r>
            <a:r>
              <a:rPr lang="en-US" sz="2800" dirty="0"/>
              <a:t> </a:t>
            </a:r>
            <a:r>
              <a:rPr lang="en-US" sz="2800" dirty="0" smtClean="0"/>
              <a:t>and set LED brightness accordingly.</a:t>
            </a:r>
            <a:endParaRPr lang="en-US" sz="4000" b="1" dirty="0"/>
          </a:p>
        </p:txBody>
      </p:sp>
      <p:grpSp>
        <p:nvGrpSpPr>
          <p:cNvPr id="4" name="Group 3"/>
          <p:cNvGrpSpPr/>
          <p:nvPr/>
        </p:nvGrpSpPr>
        <p:grpSpPr>
          <a:xfrm>
            <a:off x="208382" y="830424"/>
            <a:ext cx="9691397" cy="5346441"/>
            <a:chOff x="353733" y="1437208"/>
            <a:chExt cx="4822231" cy="2902363"/>
          </a:xfrm>
        </p:grpSpPr>
        <p:sp>
          <p:nvSpPr>
            <p:cNvPr id="6" name="CustomShape 4"/>
            <p:cNvSpPr/>
            <p:nvPr/>
          </p:nvSpPr>
          <p:spPr>
            <a:xfrm>
              <a:off x="631080" y="1650600"/>
              <a:ext cx="4544884" cy="268897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a:r>
                <a:rPr lang="en-US" altLang="en-US" sz="2000" dirty="0" err="1" smtClean="0">
                  <a:solidFill>
                    <a:srgbClr val="434F54"/>
                  </a:solidFill>
                  <a:latin typeface="Consolas" panose="020B0609020204030204" pitchFamily="49" charset="0"/>
                  <a:cs typeface="Courier New" panose="02070309020205020404" pitchFamily="49" charset="0"/>
                </a:rPr>
                <a:t>ledPin</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8A7B52"/>
                  </a:solidFill>
                  <a:latin typeface="Consolas" panose="020B0609020204030204" pitchFamily="49" charset="0"/>
                  <a:cs typeface="Courier New" panose="02070309020205020404" pitchFamily="49" charset="0"/>
                </a:rPr>
                <a:t>9</a:t>
              </a:r>
              <a:r>
                <a:rPr lang="en-US" altLang="en-US" sz="2000" dirty="0">
                  <a:solidFill>
                    <a:srgbClr val="434F54"/>
                  </a:solidFill>
                  <a:latin typeface="Consolas" panose="020B0609020204030204" pitchFamily="49" charset="0"/>
                  <a:cs typeface="Courier New" panose="02070309020205020404" pitchFamily="49" charset="0"/>
                </a:rPr>
                <a:t>; // LED connected to digital pin 9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err="1" smtClean="0">
                  <a:solidFill>
                    <a:srgbClr val="00979D"/>
                  </a:solidFill>
                  <a:latin typeface="Consolas" panose="020B0609020204030204" pitchFamily="49" charset="0"/>
                  <a:cs typeface="Courier New" panose="02070309020205020404" pitchFamily="49" charset="0"/>
                </a:rPr>
                <a:t>int</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err="1">
                  <a:solidFill>
                    <a:srgbClr val="434F54"/>
                  </a:solidFill>
                  <a:latin typeface="Consolas" panose="020B0609020204030204" pitchFamily="49" charset="0"/>
                  <a:cs typeface="Courier New" panose="02070309020205020404" pitchFamily="49" charset="0"/>
                </a:rPr>
                <a:t>analogPin</a:t>
              </a:r>
              <a:r>
                <a:rPr lang="en-US" altLang="en-US" sz="2000" dirty="0">
                  <a:solidFill>
                    <a:srgbClr val="434F54"/>
                  </a:solidFill>
                  <a:latin typeface="Consolas" panose="020B0609020204030204" pitchFamily="49" charset="0"/>
                  <a:cs typeface="Courier New" panose="02070309020205020404" pitchFamily="49" charset="0"/>
                </a:rPr>
                <a:t> = </a:t>
              </a:r>
              <a:r>
                <a:rPr lang="en-US" altLang="en-US" sz="2000" dirty="0">
                  <a:solidFill>
                    <a:srgbClr val="8A7B52"/>
                  </a:solidFill>
                  <a:latin typeface="Consolas" panose="020B0609020204030204" pitchFamily="49" charset="0"/>
                  <a:cs typeface="Courier New" panose="02070309020205020404" pitchFamily="49" charset="0"/>
                </a:rPr>
                <a:t>3</a:t>
              </a:r>
              <a:r>
                <a:rPr lang="en-US" altLang="en-US" sz="2000" dirty="0">
                  <a:solidFill>
                    <a:srgbClr val="434F54"/>
                  </a:solidFill>
                  <a:latin typeface="Consolas" panose="020B0609020204030204" pitchFamily="49" charset="0"/>
                  <a:cs typeface="Courier New" panose="02070309020205020404" pitchFamily="49" charset="0"/>
                </a:rPr>
                <a:t>; // potentiometer connected to analog pin 3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err="1" smtClean="0">
                  <a:solidFill>
                    <a:srgbClr val="00979D"/>
                  </a:solidFill>
                  <a:latin typeface="Consolas" panose="020B0609020204030204" pitchFamily="49" charset="0"/>
                  <a:cs typeface="Courier New" panose="02070309020205020404" pitchFamily="49" charset="0"/>
                </a:rPr>
                <a:t>int</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err="1">
                  <a:solidFill>
                    <a:srgbClr val="434F54"/>
                  </a:solidFill>
                  <a:latin typeface="Consolas" panose="020B0609020204030204" pitchFamily="49" charset="0"/>
                  <a:cs typeface="Courier New" panose="02070309020205020404" pitchFamily="49" charset="0"/>
                </a:rPr>
                <a:t>val</a:t>
              </a:r>
              <a:r>
                <a:rPr lang="en-US" altLang="en-US" sz="2000" dirty="0">
                  <a:solidFill>
                    <a:srgbClr val="434F54"/>
                  </a:solidFill>
                  <a:latin typeface="Consolas" panose="020B0609020204030204" pitchFamily="49" charset="0"/>
                  <a:cs typeface="Courier New" panose="02070309020205020404" pitchFamily="49" charset="0"/>
                </a:rPr>
                <a:t> = </a:t>
              </a:r>
              <a:r>
                <a:rPr lang="en-US" altLang="en-US" sz="2000" dirty="0">
                  <a:solidFill>
                    <a:srgbClr val="8A7B52"/>
                  </a:solidFill>
                  <a:latin typeface="Consolas" panose="020B0609020204030204" pitchFamily="49" charset="0"/>
                  <a:cs typeface="Courier New" panose="02070309020205020404" pitchFamily="49" charset="0"/>
                </a:rPr>
                <a:t>0</a:t>
              </a:r>
              <a:r>
                <a:rPr lang="en-US" altLang="en-US" sz="2000" dirty="0">
                  <a:solidFill>
                    <a:srgbClr val="434F54"/>
                  </a:solidFill>
                  <a:latin typeface="Consolas" panose="020B0609020204030204" pitchFamily="49" charset="0"/>
                  <a:cs typeface="Courier New" panose="02070309020205020404" pitchFamily="49" charset="0"/>
                </a:rPr>
                <a:t>; // variable to store the read value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endParaRPr lang="en-US" altLang="en-US" sz="2000" dirty="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setup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pinMode</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434F54"/>
                  </a:solidFill>
                  <a:latin typeface="Consolas" panose="020B0609020204030204" pitchFamily="49" charset="0"/>
                  <a:cs typeface="Courier New" panose="02070309020205020404" pitchFamily="49" charset="0"/>
                </a:rPr>
                <a:t>ledPin</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OUTPUT</a:t>
              </a:r>
              <a:r>
                <a:rPr lang="en-US" altLang="en-US" sz="2000" dirty="0">
                  <a:solidFill>
                    <a:srgbClr val="434F54"/>
                  </a:solidFill>
                  <a:latin typeface="Consolas" panose="020B0609020204030204" pitchFamily="49" charset="0"/>
                  <a:cs typeface="Courier New" panose="02070309020205020404" pitchFamily="49" charset="0"/>
                </a:rPr>
                <a:t>); // sets the pin as output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 </a:t>
              </a:r>
            </a:p>
            <a:p>
              <a:pPr lvl="0"/>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loop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434F54"/>
                  </a:solidFill>
                  <a:latin typeface="Consolas" panose="020B0609020204030204" pitchFamily="49" charset="0"/>
                  <a:cs typeface="Courier New" panose="02070309020205020404" pitchFamily="49" charset="0"/>
                </a:rPr>
                <a:t>val</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a:solidFill>
                    <a:srgbClr val="D35400"/>
                  </a:solidFill>
                  <a:latin typeface="Consolas" panose="020B0609020204030204" pitchFamily="49" charset="0"/>
                  <a:cs typeface="Courier New" panose="02070309020205020404" pitchFamily="49" charset="0"/>
                </a:rPr>
                <a:t>analogRead</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err="1">
                  <a:solidFill>
                    <a:srgbClr val="434F54"/>
                  </a:solidFill>
                  <a:latin typeface="Consolas" panose="020B0609020204030204" pitchFamily="49" charset="0"/>
                  <a:cs typeface="Courier New" panose="02070309020205020404" pitchFamily="49" charset="0"/>
                </a:rPr>
                <a:t>analogPin</a:t>
              </a:r>
              <a:r>
                <a:rPr lang="en-US" altLang="en-US" sz="2000" dirty="0">
                  <a:solidFill>
                    <a:srgbClr val="434F54"/>
                  </a:solidFill>
                  <a:latin typeface="Consolas" panose="020B0609020204030204" pitchFamily="49" charset="0"/>
                  <a:cs typeface="Courier New" panose="02070309020205020404" pitchFamily="49" charset="0"/>
                </a:rPr>
                <a:t>); // read the input </a:t>
              </a:r>
              <a:r>
                <a:rPr lang="en-US" altLang="en-US" sz="2000" dirty="0" smtClean="0">
                  <a:solidFill>
                    <a:srgbClr val="434F54"/>
                  </a:solidFill>
                  <a:latin typeface="Consolas" panose="020B0609020204030204" pitchFamily="49" charset="0"/>
                  <a:cs typeface="Courier New" panose="02070309020205020404" pitchFamily="49" charset="0"/>
                </a:rPr>
                <a:t>pin</a:t>
              </a: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analogWrite</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434F54"/>
                  </a:solidFill>
                  <a:latin typeface="Consolas" panose="020B0609020204030204" pitchFamily="49" charset="0"/>
                  <a:cs typeface="Courier New" panose="02070309020205020404" pitchFamily="49" charset="0"/>
                </a:rPr>
                <a:t>ledPin</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a:solidFill>
                    <a:srgbClr val="434F54"/>
                  </a:solidFill>
                  <a:latin typeface="Consolas" panose="020B0609020204030204" pitchFamily="49" charset="0"/>
                  <a:cs typeface="Courier New" panose="02070309020205020404" pitchFamily="49" charset="0"/>
                </a:rPr>
                <a:t>val</a:t>
              </a:r>
              <a:r>
                <a:rPr lang="en-US" altLang="en-US" sz="2000" dirty="0">
                  <a:solidFill>
                    <a:srgbClr val="434F54"/>
                  </a:solidFill>
                  <a:latin typeface="Consolas" panose="020B0609020204030204" pitchFamily="49" charset="0"/>
                  <a:cs typeface="Courier New" panose="02070309020205020404" pitchFamily="49" charset="0"/>
                </a:rPr>
                <a:t> / </a:t>
              </a:r>
              <a:r>
                <a:rPr lang="en-US" altLang="en-US" sz="2000" dirty="0">
                  <a:solidFill>
                    <a:srgbClr val="8A7B52"/>
                  </a:solidFill>
                  <a:latin typeface="Consolas" panose="020B0609020204030204" pitchFamily="49" charset="0"/>
                  <a:cs typeface="Courier New" panose="02070309020205020404" pitchFamily="49" charset="0"/>
                </a:rPr>
                <a:t>4</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err="1">
                  <a:solidFill>
                    <a:srgbClr val="434F54"/>
                  </a:solidFill>
                  <a:latin typeface="Consolas" panose="020B0609020204030204" pitchFamily="49" charset="0"/>
                  <a:cs typeface="Courier New" panose="02070309020205020404" pitchFamily="49" charset="0"/>
                </a:rPr>
                <a:t>analogRead</a:t>
              </a:r>
              <a:r>
                <a:rPr lang="en-US" altLang="en-US" sz="2000" dirty="0">
                  <a:solidFill>
                    <a:srgbClr val="434F54"/>
                  </a:solidFill>
                  <a:latin typeface="Consolas" panose="020B0609020204030204" pitchFamily="49" charset="0"/>
                  <a:cs typeface="Courier New" panose="02070309020205020404" pitchFamily="49" charset="0"/>
                </a:rPr>
                <a:t> values go from 0 to </a:t>
              </a:r>
              <a:r>
                <a:rPr lang="en-US" altLang="en-US" sz="2000" dirty="0" smtClean="0">
                  <a:solidFill>
                    <a:srgbClr val="434F54"/>
                  </a:solidFill>
                  <a:latin typeface="Consolas" panose="020B0609020204030204" pitchFamily="49" charset="0"/>
                  <a:cs typeface="Courier New" panose="02070309020205020404" pitchFamily="49" charset="0"/>
                </a:rPr>
                <a:t>1023</a:t>
              </a:r>
            </a:p>
            <a:p>
              <a:pPr lvl="0"/>
              <a:r>
                <a:rPr lang="en-US" altLang="en-US" sz="2000" dirty="0" smtClean="0">
                  <a:solidFill>
                    <a:srgbClr val="434F54"/>
                  </a:solidFill>
                  <a:latin typeface="Consolas" panose="020B0609020204030204" pitchFamily="49" charset="0"/>
                  <a:cs typeface="Courier New" panose="02070309020205020404" pitchFamily="49" charset="0"/>
                </a:rPr>
                <a:t>//analogWrite </a:t>
              </a:r>
              <a:r>
                <a:rPr lang="en-US" altLang="en-US" sz="2000" dirty="0">
                  <a:solidFill>
                    <a:srgbClr val="434F54"/>
                  </a:solidFill>
                  <a:latin typeface="Consolas" panose="020B0609020204030204" pitchFamily="49" charset="0"/>
                  <a:cs typeface="Courier New" panose="02070309020205020404" pitchFamily="49" charset="0"/>
                </a:rPr>
                <a:t>values from 0 to 255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endParaRPr lang="en-US" altLang="en-US" sz="2000" dirty="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 </a:t>
              </a:r>
              <a:endParaRPr lang="en-US" altLang="en-US" sz="4400" dirty="0">
                <a:latin typeface="Consolas" panose="020B0609020204030204" pitchFamily="49" charset="0"/>
              </a:endParaRPr>
            </a:p>
            <a:p>
              <a:endParaRPr lang="en-IN" sz="2000" dirty="0" smtClean="0">
                <a:solidFill>
                  <a:srgbClr val="A8C5FF"/>
                </a:solidFill>
                <a:latin typeface="Consolas" panose="020B0609020204030204" pitchFamily="49" charset="0"/>
              </a:endParaRPr>
            </a:p>
            <a:p>
              <a:endParaRPr lang="en-IN" sz="2000" dirty="0">
                <a:solidFill>
                  <a:srgbClr val="434F54"/>
                </a:solidFill>
                <a:latin typeface="Consolas" panose="020B0609020204030204" pitchFamily="49" charset="0"/>
                <a:cs typeface="Courier New" panose="02070309020205020404" pitchFamily="49" charset="0"/>
              </a:endParaRPr>
            </a:p>
            <a:p>
              <a:pPr>
                <a:lnSpc>
                  <a:spcPct val="100000"/>
                </a:lnSpc>
              </a:pPr>
              <a:endParaRPr lang="en-IN" sz="2000" dirty="0">
                <a:solidFill>
                  <a:srgbClr val="434F54"/>
                </a:solidFill>
                <a:latin typeface="Consolas" panose="020B0609020204030204" pitchFamily="49" charset="0"/>
                <a:cs typeface="Courier New" panose="02070309020205020404" pitchFamily="49" charset="0"/>
              </a:endParaRPr>
            </a:p>
          </p:txBody>
        </p:sp>
        <p:sp>
          <p:nvSpPr>
            <p:cNvPr id="7" name="CustomShape 5"/>
            <p:cNvSpPr/>
            <p:nvPr/>
          </p:nvSpPr>
          <p:spPr>
            <a:xfrm>
              <a:off x="353733" y="1650600"/>
              <a:ext cx="278427" cy="268897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r>
                <a:rPr lang="en-IN" sz="2000" b="1" strike="noStrike" spc="-1" dirty="0" smtClean="0">
                  <a:solidFill>
                    <a:srgbClr val="585858"/>
                  </a:solidFill>
                  <a:latin typeface="Consolas"/>
                  <a:ea typeface="DejaVu Sans"/>
                </a:rPr>
                <a:t>10</a:t>
              </a:r>
            </a:p>
            <a:p>
              <a:pPr algn="r">
                <a:lnSpc>
                  <a:spcPct val="100000"/>
                </a:lnSpc>
              </a:pPr>
              <a:r>
                <a:rPr lang="en-IN" sz="2000" b="1" spc="-1" dirty="0" smtClean="0">
                  <a:solidFill>
                    <a:srgbClr val="585858"/>
                  </a:solidFill>
                  <a:latin typeface="Consolas"/>
                  <a:ea typeface="DejaVu Sans"/>
                </a:rPr>
                <a:t>11</a:t>
              </a:r>
            </a:p>
            <a:p>
              <a:pPr algn="r">
                <a:lnSpc>
                  <a:spcPct val="100000"/>
                </a:lnSpc>
              </a:pPr>
              <a:r>
                <a:rPr lang="en-IN" sz="2000" b="1" strike="noStrike" spc="-1" dirty="0" smtClean="0">
                  <a:solidFill>
                    <a:srgbClr val="585858"/>
                  </a:solidFill>
                  <a:latin typeface="Consolas"/>
                  <a:ea typeface="DejaVu Sans"/>
                </a:rPr>
                <a:t>12</a:t>
              </a:r>
            </a:p>
            <a:p>
              <a:pPr algn="r">
                <a:lnSpc>
                  <a:spcPct val="100000"/>
                </a:lnSpc>
              </a:pPr>
              <a:r>
                <a:rPr lang="en-IN" sz="2000" b="1" spc="-1" dirty="0" smtClean="0">
                  <a:solidFill>
                    <a:srgbClr val="585858"/>
                  </a:solidFill>
                  <a:latin typeface="Consolas"/>
                  <a:ea typeface="DejaVu Sans"/>
                </a:rPr>
                <a:t>13</a:t>
              </a:r>
            </a:p>
            <a:p>
              <a:pPr algn="r">
                <a:lnSpc>
                  <a:spcPct val="100000"/>
                </a:lnSpc>
              </a:pPr>
              <a:r>
                <a:rPr lang="en-IN" sz="2000" b="1" strike="noStrike" spc="-1" dirty="0" smtClean="0">
                  <a:solidFill>
                    <a:srgbClr val="585858"/>
                  </a:solidFill>
                  <a:latin typeface="Consolas"/>
                  <a:ea typeface="DejaVu Sans"/>
                </a:rPr>
                <a:t>14</a:t>
              </a:r>
            </a:p>
            <a:p>
              <a:pPr algn="r">
                <a:lnSpc>
                  <a:spcPct val="100000"/>
                </a:lnSpc>
              </a:pPr>
              <a:r>
                <a:rPr lang="en-IN" sz="2000" b="1" spc="-1" dirty="0" smtClean="0">
                  <a:solidFill>
                    <a:srgbClr val="585858"/>
                  </a:solidFill>
                  <a:latin typeface="Consolas"/>
                  <a:ea typeface="DejaVu Sans"/>
                </a:rPr>
                <a:t>15</a:t>
              </a:r>
            </a:p>
            <a:p>
              <a:pPr algn="r">
                <a:lnSpc>
                  <a:spcPct val="100000"/>
                </a:lnSpc>
              </a:pPr>
              <a:r>
                <a:rPr lang="en-IN" sz="2000" b="1" strike="noStrike" spc="-1" dirty="0" smtClean="0">
                  <a:solidFill>
                    <a:srgbClr val="585858"/>
                  </a:solidFill>
                  <a:latin typeface="Consolas"/>
                  <a:ea typeface="DejaVu Sans"/>
                </a:rPr>
                <a:t>16</a:t>
              </a:r>
            </a:p>
            <a:p>
              <a:pPr algn="r">
                <a:lnSpc>
                  <a:spcPct val="100000"/>
                </a:lnSpc>
              </a:pPr>
              <a:endParaRPr lang="en-IN" sz="2000" b="0" strike="noStrike" spc="-1" dirty="0">
                <a:latin typeface="Arial"/>
              </a:endParaRPr>
            </a:p>
            <a:p>
              <a:pPr algn="r">
                <a:lnSpc>
                  <a:spcPct val="100000"/>
                </a:lnSpc>
              </a:pPr>
              <a:endParaRPr lang="en-IN" sz="2000" b="0" strike="noStrike" spc="-1" dirty="0">
                <a:latin typeface="Arial"/>
              </a:endParaRPr>
            </a:p>
          </p:txBody>
        </p:sp>
        <p:sp>
          <p:nvSpPr>
            <p:cNvPr id="8"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potentioMeter</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Tree>
    <p:extLst>
      <p:ext uri="{BB962C8B-B14F-4D97-AF65-F5344CB8AC3E}">
        <p14:creationId xmlns:p14="http://schemas.microsoft.com/office/powerpoint/2010/main" val="191378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additive="repl">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smtClean="0"/>
              <a:t>Serial </a:t>
            </a:r>
            <a:r>
              <a:rPr lang="en-US" sz="4000" b="1" dirty="0" smtClean="0"/>
              <a:t>Communication </a:t>
            </a:r>
            <a:r>
              <a:rPr lang="en-US" sz="4000" b="1" dirty="0"/>
              <a:t>Functions</a:t>
            </a:r>
          </a:p>
        </p:txBody>
      </p:sp>
      <p:sp>
        <p:nvSpPr>
          <p:cNvPr id="2" name="Content Placeholder 1"/>
          <p:cNvSpPr>
            <a:spLocks noGrp="1"/>
          </p:cNvSpPr>
          <p:nvPr>
            <p:ph idx="1"/>
          </p:nvPr>
        </p:nvSpPr>
        <p:spPr/>
        <p:txBody>
          <a:bodyPr/>
          <a:lstStyle/>
          <a:p>
            <a:r>
              <a:rPr lang="en-US" dirty="0"/>
              <a:t>Serial:</a:t>
            </a:r>
          </a:p>
          <a:p>
            <a:pPr lvl="1">
              <a:buFont typeface="Wingdings" panose="05000000000000000000" pitchFamily="2" charset="2"/>
              <a:buChar char="§"/>
            </a:pPr>
            <a:r>
              <a:rPr lang="en-US" dirty="0"/>
              <a:t>Used for communication between the Arduino board and a computer or other devices.</a:t>
            </a:r>
          </a:p>
          <a:p>
            <a:pPr marL="0" indent="0">
              <a:buNone/>
            </a:pPr>
            <a:endParaRPr lang="en-US" dirty="0"/>
          </a:p>
        </p:txBody>
      </p:sp>
      <p:graphicFrame>
        <p:nvGraphicFramePr>
          <p:cNvPr id="3" name="Diagram 2"/>
          <p:cNvGraphicFramePr/>
          <p:nvPr>
            <p:extLst/>
          </p:nvPr>
        </p:nvGraphicFramePr>
        <p:xfrm>
          <a:off x="2481943" y="2084009"/>
          <a:ext cx="7170057" cy="3997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55895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smtClean="0"/>
              <a:t>To start </a:t>
            </a:r>
            <a:r>
              <a:rPr lang="en-US" sz="4000" dirty="0"/>
              <a:t>S</a:t>
            </a:r>
            <a:r>
              <a:rPr lang="en-US" sz="4000" b="1" dirty="0" smtClean="0"/>
              <a:t>erial communication</a:t>
            </a:r>
            <a:endParaRPr lang="en-US" sz="4000" b="1" dirty="0"/>
          </a:p>
        </p:txBody>
      </p:sp>
      <p:sp>
        <p:nvSpPr>
          <p:cNvPr id="2" name="Content Placeholder 1"/>
          <p:cNvSpPr>
            <a:spLocks noGrp="1"/>
          </p:cNvSpPr>
          <p:nvPr>
            <p:ph idx="1"/>
          </p:nvPr>
        </p:nvSpPr>
        <p:spPr/>
        <p:txBody>
          <a:bodyPr/>
          <a:lstStyle/>
          <a:p>
            <a:pPr marL="514350" indent="-514350">
              <a:buFont typeface="+mj-lt"/>
              <a:buAutoNum type="arabicPeriod"/>
            </a:pPr>
            <a:r>
              <a:rPr lang="en-US" sz="2800" b="1" spc="-1" dirty="0" err="1">
                <a:solidFill>
                  <a:srgbClr val="C00000"/>
                </a:solidFill>
                <a:latin typeface="Consolas"/>
              </a:rPr>
              <a:t>Serial.begin</a:t>
            </a:r>
            <a:r>
              <a:rPr lang="en-US" sz="2800" b="1" spc="-1" dirty="0">
                <a:solidFill>
                  <a:srgbClr val="C00000"/>
                </a:solidFill>
                <a:latin typeface="Consolas"/>
              </a:rPr>
              <a:t>()</a:t>
            </a:r>
          </a:p>
          <a:p>
            <a:pPr>
              <a:spcBef>
                <a:spcPts val="600"/>
              </a:spcBef>
            </a:pPr>
            <a:r>
              <a:rPr lang="en-US" dirty="0">
                <a:latin typeface="+mj-lt"/>
              </a:rPr>
              <a:t>It is used to start serial communication between Arduino board and other device.</a:t>
            </a:r>
          </a:p>
          <a:p>
            <a:pPr>
              <a:spcBef>
                <a:spcPts val="600"/>
              </a:spcBef>
            </a:pPr>
            <a:r>
              <a:rPr lang="en-US" dirty="0">
                <a:latin typeface="+mj-lt"/>
              </a:rPr>
              <a:t>Normally, it is connected with computer for monitoring the data. </a:t>
            </a:r>
            <a:endParaRPr lang="en-US" dirty="0" smtClean="0">
              <a:latin typeface="+mj-lt"/>
            </a:endParaRPr>
          </a:p>
          <a:p>
            <a:pPr>
              <a:spcBef>
                <a:spcPts val="600"/>
              </a:spcBef>
            </a:pPr>
            <a:r>
              <a:rPr lang="en-US" dirty="0" smtClean="0">
                <a:latin typeface="+mj-lt"/>
              </a:rPr>
              <a:t>Serial </a:t>
            </a:r>
            <a:r>
              <a:rPr lang="en-US" dirty="0">
                <a:latin typeface="+mj-lt"/>
              </a:rPr>
              <a:t>communication uses pin 0 and 1 also working as Rx and </a:t>
            </a:r>
            <a:r>
              <a:rPr lang="en-US" dirty="0" err="1">
                <a:latin typeface="+mj-lt"/>
              </a:rPr>
              <a:t>Tx</a:t>
            </a:r>
            <a:r>
              <a:rPr lang="en-US" dirty="0">
                <a:latin typeface="+mj-lt"/>
              </a:rPr>
              <a:t> respectively.</a:t>
            </a:r>
          </a:p>
          <a:p>
            <a:pPr>
              <a:spcBef>
                <a:spcPts val="600"/>
              </a:spcBef>
            </a:pPr>
            <a:r>
              <a:rPr lang="en-US" b="1" dirty="0">
                <a:solidFill>
                  <a:srgbClr val="C00000"/>
                </a:solidFill>
                <a:latin typeface="+mj-lt"/>
              </a:rPr>
              <a:t>Syntax:</a:t>
            </a:r>
            <a:r>
              <a:rPr lang="en-US" dirty="0">
                <a:latin typeface="+mj-lt"/>
              </a:rPr>
              <a:t> </a:t>
            </a:r>
          </a:p>
          <a:p>
            <a:pPr algn="ctr">
              <a:spcBef>
                <a:spcPts val="600"/>
              </a:spcBef>
            </a:pPr>
            <a:r>
              <a:rPr lang="en-US" b="1" dirty="0" err="1" smtClean="0">
                <a:latin typeface="+mj-lt"/>
              </a:rPr>
              <a:t>Serial.begin</a:t>
            </a:r>
            <a:r>
              <a:rPr lang="en-US" b="1" dirty="0" smtClean="0">
                <a:latin typeface="+mj-lt"/>
              </a:rPr>
              <a:t>(</a:t>
            </a:r>
            <a:r>
              <a:rPr lang="en-US" b="1" dirty="0" err="1" smtClean="0">
                <a:latin typeface="+mj-lt"/>
              </a:rPr>
              <a:t>baud</a:t>
            </a:r>
            <a:r>
              <a:rPr lang="en-US" b="1" dirty="0" err="1" smtClean="0">
                <a:latin typeface="SimSun" panose="02010600030101010101" pitchFamily="2" charset="-122"/>
                <a:ea typeface="SimSun" panose="02010600030101010101" pitchFamily="2" charset="-122"/>
              </a:rPr>
              <a:t>_</a:t>
            </a:r>
            <a:r>
              <a:rPr lang="en-US" b="1" dirty="0" err="1" smtClean="0">
                <a:latin typeface="+mj-lt"/>
              </a:rPr>
              <a:t>rate</a:t>
            </a:r>
            <a:r>
              <a:rPr lang="en-US" b="1" dirty="0">
                <a:latin typeface="+mj-lt"/>
              </a:rPr>
              <a:t>)</a:t>
            </a:r>
          </a:p>
          <a:p>
            <a:pPr algn="ctr">
              <a:spcBef>
                <a:spcPts val="600"/>
              </a:spcBef>
            </a:pPr>
            <a:r>
              <a:rPr lang="en-US" b="1" dirty="0" err="1">
                <a:latin typeface="+mj-lt"/>
              </a:rPr>
              <a:t>Serial.begin</a:t>
            </a:r>
            <a:r>
              <a:rPr lang="en-US" b="1" dirty="0">
                <a:latin typeface="+mj-lt"/>
              </a:rPr>
              <a:t>(speed, </a:t>
            </a:r>
            <a:r>
              <a:rPr lang="en-US" b="1" dirty="0" err="1">
                <a:latin typeface="+mj-lt"/>
              </a:rPr>
              <a:t>config</a:t>
            </a:r>
            <a:r>
              <a:rPr lang="en-US" b="1" dirty="0">
                <a:latin typeface="+mj-lt"/>
              </a:rPr>
              <a:t>)</a:t>
            </a:r>
          </a:p>
          <a:p>
            <a:pPr>
              <a:spcBef>
                <a:spcPts val="600"/>
              </a:spcBef>
            </a:pPr>
            <a:r>
              <a:rPr lang="en-US" b="1" dirty="0">
                <a:solidFill>
                  <a:srgbClr val="C00000"/>
                </a:solidFill>
                <a:latin typeface="+mj-lt"/>
              </a:rPr>
              <a:t>speed: </a:t>
            </a:r>
            <a:r>
              <a:rPr lang="en-US" dirty="0">
                <a:latin typeface="+mj-lt"/>
              </a:rPr>
              <a:t>in bits per second (baud). Allowed data types: long.</a:t>
            </a:r>
          </a:p>
          <a:p>
            <a:pPr>
              <a:spcBef>
                <a:spcPts val="600"/>
              </a:spcBef>
            </a:pPr>
            <a:r>
              <a:rPr lang="en-US" b="1" dirty="0" err="1">
                <a:solidFill>
                  <a:srgbClr val="C00000"/>
                </a:solidFill>
                <a:latin typeface="+mj-lt"/>
              </a:rPr>
              <a:t>config</a:t>
            </a:r>
            <a:r>
              <a:rPr lang="en-US" b="1" dirty="0">
                <a:solidFill>
                  <a:srgbClr val="C00000"/>
                </a:solidFill>
                <a:latin typeface="+mj-lt"/>
              </a:rPr>
              <a:t>: </a:t>
            </a:r>
            <a:r>
              <a:rPr lang="en-US" dirty="0">
                <a:latin typeface="+mj-lt"/>
              </a:rPr>
              <a:t>sets data, parity, and stop bits. </a:t>
            </a:r>
          </a:p>
          <a:p>
            <a:pPr marL="0" indent="0">
              <a:buNone/>
            </a:pPr>
            <a:endParaRPr lang="en-US" dirty="0">
              <a:latin typeface="+mj-lt"/>
            </a:endParaRPr>
          </a:p>
        </p:txBody>
      </p:sp>
      <p:sp>
        <p:nvSpPr>
          <p:cNvPr id="4" name="Rectangle 3"/>
          <p:cNvSpPr/>
          <p:nvPr/>
        </p:nvSpPr>
        <p:spPr>
          <a:xfrm>
            <a:off x="3643453" y="469773"/>
            <a:ext cx="8161360" cy="492443"/>
          </a:xfrm>
          <a:prstGeom prst="rect">
            <a:avLst/>
          </a:prstGeom>
        </p:spPr>
        <p:txBody>
          <a:bodyPr wrap="square">
            <a:spAutoFit/>
          </a:bodyPr>
          <a:lstStyle/>
          <a:p>
            <a:pPr marL="514350" indent="-514350" algn="just">
              <a:spcBef>
                <a:spcPts val="600"/>
              </a:spcBef>
              <a:buFont typeface="Arial" panose="020B0604020202020204" pitchFamily="34" charset="0"/>
              <a:buChar char="•"/>
            </a:pPr>
            <a:endParaRPr lang="en-US" sz="2600" dirty="0">
              <a:latin typeface="Baskerville Old Face" panose="02020602080505020303" pitchFamily="18" charset="0"/>
            </a:endParaRPr>
          </a:p>
        </p:txBody>
      </p:sp>
    </p:spTree>
    <p:extLst>
      <p:ext uri="{BB962C8B-B14F-4D97-AF65-F5344CB8AC3E}">
        <p14:creationId xmlns:p14="http://schemas.microsoft.com/office/powerpoint/2010/main" val="20050397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a:t>Functions in Arduino Communication Functions</a:t>
            </a:r>
          </a:p>
        </p:txBody>
      </p:sp>
      <p:sp>
        <p:nvSpPr>
          <p:cNvPr id="2" name="Content Placeholder 1"/>
          <p:cNvSpPr>
            <a:spLocks noGrp="1"/>
          </p:cNvSpPr>
          <p:nvPr>
            <p:ph idx="1"/>
          </p:nvPr>
        </p:nvSpPr>
        <p:spPr>
          <a:xfrm>
            <a:off x="131180" y="711202"/>
            <a:ext cx="11929641" cy="5755508"/>
          </a:xfrm>
        </p:spPr>
        <p:txBody>
          <a:bodyPr/>
          <a:lstStyle/>
          <a:p>
            <a:r>
              <a:rPr lang="en-US" b="1" dirty="0">
                <a:solidFill>
                  <a:srgbClr val="C00000"/>
                </a:solidFill>
                <a:latin typeface="+mj-lt"/>
              </a:rPr>
              <a:t>Example: </a:t>
            </a:r>
            <a:r>
              <a:rPr lang="en-US" b="1" dirty="0" smtClean="0">
                <a:solidFill>
                  <a:srgbClr val="C00000"/>
                </a:solidFill>
                <a:latin typeface="+mj-lt"/>
              </a:rPr>
              <a:t> </a:t>
            </a:r>
            <a:r>
              <a:rPr lang="en-US" dirty="0" smtClean="0"/>
              <a:t>LDR(Light </a:t>
            </a:r>
            <a:r>
              <a:rPr lang="en-US" dirty="0"/>
              <a:t>Dependent Resistor) </a:t>
            </a:r>
            <a:r>
              <a:rPr lang="en-US" dirty="0" smtClean="0"/>
              <a:t>Sensor </a:t>
            </a:r>
            <a:r>
              <a:rPr lang="en-US" dirty="0"/>
              <a:t>Interfacing with Arduino</a:t>
            </a:r>
          </a:p>
          <a:p>
            <a:endParaRPr lang="en-US" dirty="0"/>
          </a:p>
        </p:txBody>
      </p:sp>
      <p:sp>
        <p:nvSpPr>
          <p:cNvPr id="9" name="Rectangle 8"/>
          <p:cNvSpPr/>
          <p:nvPr/>
        </p:nvSpPr>
        <p:spPr>
          <a:xfrm>
            <a:off x="5059802" y="1528008"/>
            <a:ext cx="6096000" cy="400110"/>
          </a:xfrm>
          <a:prstGeom prst="rect">
            <a:avLst/>
          </a:prstGeom>
          <a:ln>
            <a:noFill/>
          </a:ln>
        </p:spPr>
        <p:txBody>
          <a:bodyPr>
            <a:spAutoFit/>
          </a:bodyPr>
          <a:lstStyle/>
          <a:p>
            <a:endParaRPr lang="en-US" sz="2000" dirty="0">
              <a:latin typeface="Consolas" panose="020B0609020204030204" pitchFamily="49" charset="0"/>
            </a:endParaRPr>
          </a:p>
        </p:txBody>
      </p:sp>
      <p:pic>
        <p:nvPicPr>
          <p:cNvPr id="6" name="Picture 5"/>
          <p:cNvPicPr>
            <a:picLocks noChangeAspect="1"/>
          </p:cNvPicPr>
          <p:nvPr/>
        </p:nvPicPr>
        <p:blipFill>
          <a:blip r:embed="rId2">
            <a:clrChange>
              <a:clrFrom>
                <a:srgbClr val="F4F5F6"/>
              </a:clrFrom>
              <a:clrTo>
                <a:srgbClr val="F4F5F6">
                  <a:alpha val="0"/>
                </a:srgbClr>
              </a:clrTo>
            </a:clrChange>
          </a:blip>
          <a:srcRect t="673"/>
          <a:stretch>
            <a:fillRect/>
          </a:stretch>
        </p:blipFill>
        <p:spPr>
          <a:xfrm>
            <a:off x="398593" y="2090058"/>
            <a:ext cx="3827506" cy="3296951"/>
          </a:xfrm>
          <a:prstGeom prst="rect">
            <a:avLst/>
          </a:prstGeom>
        </p:spPr>
      </p:pic>
      <p:grpSp>
        <p:nvGrpSpPr>
          <p:cNvPr id="7" name="Group 6"/>
          <p:cNvGrpSpPr/>
          <p:nvPr/>
        </p:nvGrpSpPr>
        <p:grpSpPr>
          <a:xfrm>
            <a:off x="4691816" y="1361164"/>
            <a:ext cx="6831971" cy="4455583"/>
            <a:chOff x="353733" y="1437208"/>
            <a:chExt cx="3520451" cy="2418753"/>
          </a:xfrm>
        </p:grpSpPr>
        <p:sp>
          <p:nvSpPr>
            <p:cNvPr id="8" name="CustomShape 4"/>
            <p:cNvSpPr/>
            <p:nvPr/>
          </p:nvSpPr>
          <p:spPr>
            <a:xfrm>
              <a:off x="631080" y="1650600"/>
              <a:ext cx="3243104" cy="220536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setup</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smtClean="0">
                  <a:solidFill>
                    <a:srgbClr val="D35400"/>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pinMode</a:t>
              </a:r>
              <a:r>
                <a:rPr lang="en-US" altLang="en-US" sz="2000" dirty="0" smtClean="0">
                  <a:solidFill>
                    <a:srgbClr val="434F54"/>
                  </a:solidFill>
                  <a:latin typeface="Consolas" panose="020B0609020204030204" pitchFamily="49" charset="0"/>
                  <a:cs typeface="Courier New" panose="02070309020205020404" pitchFamily="49" charset="0"/>
                </a:rPr>
                <a:t>(A0</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INPUT</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smtClean="0">
                  <a:solidFill>
                    <a:srgbClr val="D35400"/>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begin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9600</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loop</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00979D"/>
                  </a:solidFill>
                  <a:latin typeface="Consolas" panose="020B0609020204030204" pitchFamily="49" charset="0"/>
                  <a:cs typeface="Courier New" panose="02070309020205020404" pitchFamily="49" charset="0"/>
                </a:rPr>
                <a:t>int</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a:solidFill>
                    <a:srgbClr val="434F54"/>
                  </a:solidFill>
                  <a:latin typeface="Consolas" panose="020B0609020204030204" pitchFamily="49" charset="0"/>
                  <a:cs typeface="Courier New" panose="02070309020205020404" pitchFamily="49" charset="0"/>
                </a:rPr>
                <a:t>light_intensity</a:t>
              </a:r>
              <a:r>
                <a:rPr lang="en-US" altLang="en-US" sz="2000" dirty="0">
                  <a:solidFill>
                    <a:srgbClr val="434F54"/>
                  </a:solidFill>
                  <a:latin typeface="Consolas" panose="020B0609020204030204" pitchFamily="49" charset="0"/>
                  <a:cs typeface="Courier New" panose="02070309020205020404" pitchFamily="49" charset="0"/>
                </a:rPr>
                <a:t> = </a:t>
              </a:r>
              <a:r>
                <a:rPr lang="en-US" altLang="en-US" sz="2000" dirty="0" err="1">
                  <a:solidFill>
                    <a:srgbClr val="D35400"/>
                  </a:solidFill>
                  <a:latin typeface="Consolas" panose="020B0609020204030204" pitchFamily="49" charset="0"/>
                  <a:cs typeface="Courier New" panose="02070309020205020404" pitchFamily="49" charset="0"/>
                </a:rPr>
                <a:t>analogRead</a:t>
              </a:r>
              <a:r>
                <a:rPr lang="en-US" altLang="en-US" sz="2000" dirty="0">
                  <a:solidFill>
                    <a:srgbClr val="434F54"/>
                  </a:solidFill>
                  <a:latin typeface="Consolas" panose="020B0609020204030204" pitchFamily="49" charset="0"/>
                  <a:cs typeface="Courier New" panose="02070309020205020404" pitchFamily="49" charset="0"/>
                </a:rPr>
                <a:t>(A0</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smtClean="0">
                  <a:solidFill>
                    <a:srgbClr val="D35400"/>
                  </a:solidFill>
                  <a:latin typeface="Consolas" panose="020B0609020204030204" pitchFamily="49" charset="0"/>
                  <a:cs typeface="Courier New" panose="02070309020205020404" pitchFamily="49" charset="0"/>
                </a:rPr>
                <a:t>	if</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a:solidFill>
                    <a:srgbClr val="434F54"/>
                  </a:solidFill>
                  <a:latin typeface="Consolas" panose="020B0609020204030204" pitchFamily="49" charset="0"/>
                  <a:cs typeface="Courier New" panose="02070309020205020404" pitchFamily="49" charset="0"/>
                </a:rPr>
                <a:t>light_intensity</a:t>
              </a:r>
              <a:r>
                <a:rPr lang="en-US" altLang="en-US" sz="2000" dirty="0">
                  <a:solidFill>
                    <a:srgbClr val="434F54"/>
                  </a:solidFill>
                  <a:latin typeface="Consolas" panose="020B0609020204030204" pitchFamily="49" charset="0"/>
                  <a:cs typeface="Courier New" panose="02070309020205020404" pitchFamily="49" charset="0"/>
                </a:rPr>
                <a:t> &gt; </a:t>
              </a:r>
              <a:r>
                <a:rPr lang="en-US" altLang="en-US" sz="2000" dirty="0">
                  <a:solidFill>
                    <a:srgbClr val="8A7B52"/>
                  </a:solidFill>
                  <a:latin typeface="Consolas" panose="020B0609020204030204" pitchFamily="49" charset="0"/>
                  <a:cs typeface="Courier New" panose="02070309020205020404" pitchFamily="49" charset="0"/>
                </a:rPr>
                <a:t>800</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a:solidFill>
                    <a:srgbClr val="434F54"/>
                  </a:solidFill>
                  <a:latin typeface="Consolas" panose="020B0609020204030204" pitchFamily="49" charset="0"/>
                  <a:cs typeface="Courier New" panose="02070309020205020404" pitchFamily="49" charset="0"/>
                </a:rPr>
                <a:t>(“Darker</a:t>
              </a:r>
              <a:r>
                <a:rPr lang="en-US" altLang="en-US" sz="2000" dirty="0">
                  <a:solidFill>
                    <a:srgbClr val="005C5F"/>
                  </a:solidFill>
                  <a:latin typeface="Consolas" panose="020B0609020204030204" pitchFamily="49" charset="0"/>
                  <a:cs typeface="Courier New" panose="02070309020205020404" pitchFamily="49" charset="0"/>
                </a:rPr>
                <a:t>");   </a:t>
              </a:r>
              <a:endParaRPr lang="en-US" altLang="en-US" sz="2000" dirty="0" smtClean="0">
                <a:solidFill>
                  <a:srgbClr val="005C5F"/>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005C5F"/>
                  </a:solidFill>
                  <a:latin typeface="Consolas" panose="020B0609020204030204" pitchFamily="49" charset="0"/>
                  <a:cs typeface="Courier New" panose="02070309020205020404" pitchFamily="49" charset="0"/>
                </a:rPr>
                <a:t>	} </a:t>
              </a:r>
            </a:p>
            <a:p>
              <a:pPr lvl="0" eaLnBrk="0" fontAlgn="base" hangingPunct="0">
                <a:spcBef>
                  <a:spcPct val="0"/>
                </a:spcBef>
                <a:spcAft>
                  <a:spcPct val="0"/>
                </a:spcAft>
              </a:pPr>
              <a:r>
                <a:rPr lang="en-US" altLang="en-US" sz="2000" dirty="0">
                  <a:solidFill>
                    <a:srgbClr val="005C5F"/>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else if </a:t>
              </a:r>
              <a:r>
                <a:rPr lang="en-US" altLang="en-US" sz="2000" dirty="0">
                  <a:solidFill>
                    <a:srgbClr val="005C5F"/>
                  </a:solidFill>
                  <a:latin typeface="Consolas" panose="020B0609020204030204" pitchFamily="49" charset="0"/>
                  <a:cs typeface="Courier New" panose="02070309020205020404" pitchFamily="49" charset="0"/>
                </a:rPr>
                <a:t>(</a:t>
              </a:r>
              <a:r>
                <a:rPr lang="en-US" altLang="en-US" sz="2000" dirty="0" err="1">
                  <a:solidFill>
                    <a:srgbClr val="005C5F"/>
                  </a:solidFill>
                  <a:latin typeface="Consolas" panose="020B0609020204030204" pitchFamily="49" charset="0"/>
                  <a:cs typeface="Courier New" panose="02070309020205020404" pitchFamily="49" charset="0"/>
                </a:rPr>
                <a:t>light_intensity</a:t>
              </a:r>
              <a:r>
                <a:rPr lang="en-US" altLang="en-US" sz="2000" dirty="0">
                  <a:solidFill>
                    <a:srgbClr val="005C5F"/>
                  </a:solidFill>
                  <a:latin typeface="Consolas" panose="020B0609020204030204" pitchFamily="49" charset="0"/>
                  <a:cs typeface="Courier New" panose="02070309020205020404" pitchFamily="49" charset="0"/>
                </a:rPr>
                <a:t> &lt; 500</a:t>
              </a:r>
              <a:r>
                <a:rPr lang="en-US" altLang="en-US" sz="2000" dirty="0" smtClean="0">
                  <a:solidFill>
                    <a:srgbClr val="005C5F"/>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a:solidFill>
                    <a:srgbClr val="005C5F"/>
                  </a:solidFill>
                  <a:latin typeface="Consolas" panose="020B0609020204030204" pitchFamily="49" charset="0"/>
                  <a:cs typeface="Courier New" panose="02070309020205020404" pitchFamily="49" charset="0"/>
                </a:rPr>
                <a:t>	</a:t>
              </a:r>
              <a:r>
                <a:rPr lang="en-US" altLang="en-US" sz="2000" dirty="0" err="1">
                  <a:solidFill>
                    <a:srgbClr val="D35400"/>
                  </a:solidFill>
                  <a:latin typeface="Consolas" panose="020B0609020204030204" pitchFamily="49" charset="0"/>
                  <a:cs typeface="Courier New" panose="02070309020205020404" pitchFamily="49" charset="0"/>
                </a:rPr>
                <a:t>Serial.println</a:t>
              </a:r>
              <a:r>
                <a:rPr lang="en-US" altLang="en-US" sz="2000" dirty="0">
                  <a:solidFill>
                    <a:srgbClr val="005C5F"/>
                  </a:solidFill>
                  <a:latin typeface="Consolas" panose="020B0609020204030204" pitchFamily="49" charset="0"/>
                  <a:cs typeface="Courier New" panose="02070309020205020404" pitchFamily="49" charset="0"/>
                </a:rPr>
                <a:t>(“</a:t>
              </a:r>
              <a:r>
                <a:rPr lang="en-US" altLang="en-US" sz="2000" dirty="0" smtClean="0">
                  <a:solidFill>
                    <a:srgbClr val="005C5F"/>
                  </a:solidFill>
                  <a:latin typeface="Consolas" panose="020B0609020204030204" pitchFamily="49" charset="0"/>
                  <a:cs typeface="Courier New" panose="02070309020205020404" pitchFamily="49" charset="0"/>
                </a:rPr>
                <a:t>Too Bright</a:t>
              </a:r>
              <a:r>
                <a:rPr lang="en-US" altLang="en-US" sz="2000" dirty="0">
                  <a:solidFill>
                    <a:srgbClr val="005C5F"/>
                  </a:solidFill>
                  <a:latin typeface="Consolas" panose="020B0609020204030204" pitchFamily="49" charset="0"/>
                  <a:cs typeface="Courier New" panose="02070309020205020404" pitchFamily="49" charset="0"/>
                </a:rPr>
                <a:t>"</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delay</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1000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endParaRPr lang="en-US" altLang="en-US" sz="4400" dirty="0">
                <a:latin typeface="Consolas" panose="020B0609020204030204" pitchFamily="49" charset="0"/>
              </a:endParaRPr>
            </a:p>
          </p:txBody>
        </p:sp>
        <p:sp>
          <p:nvSpPr>
            <p:cNvPr id="10" name="CustomShape 5"/>
            <p:cNvSpPr/>
            <p:nvPr/>
          </p:nvSpPr>
          <p:spPr>
            <a:xfrm>
              <a:off x="353733" y="1650600"/>
              <a:ext cx="278427" cy="220536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r>
                <a:rPr lang="en-IN" sz="2000" b="1" strike="noStrike" spc="-1" dirty="0" smtClean="0">
                  <a:solidFill>
                    <a:srgbClr val="585858"/>
                  </a:solidFill>
                  <a:latin typeface="Consolas"/>
                  <a:ea typeface="DejaVu Sans"/>
                </a:rPr>
                <a:t>10</a:t>
              </a:r>
            </a:p>
            <a:p>
              <a:pPr algn="r">
                <a:lnSpc>
                  <a:spcPct val="100000"/>
                </a:lnSpc>
              </a:pPr>
              <a:r>
                <a:rPr lang="en-IN" sz="2000" b="1" spc="-1" dirty="0" smtClean="0">
                  <a:solidFill>
                    <a:srgbClr val="585858"/>
                  </a:solidFill>
                  <a:latin typeface="Consolas"/>
                  <a:ea typeface="DejaVu Sans"/>
                </a:rPr>
                <a:t>11</a:t>
              </a:r>
            </a:p>
            <a:p>
              <a:pPr algn="r">
                <a:lnSpc>
                  <a:spcPct val="100000"/>
                </a:lnSpc>
              </a:pPr>
              <a:r>
                <a:rPr lang="en-IN" sz="2000" b="1" strike="noStrike" spc="-1" dirty="0" smtClean="0">
                  <a:solidFill>
                    <a:srgbClr val="585858"/>
                  </a:solidFill>
                  <a:latin typeface="Consolas"/>
                  <a:ea typeface="DejaVu Sans"/>
                </a:rPr>
                <a:t>12</a:t>
              </a:r>
            </a:p>
            <a:p>
              <a:pPr algn="r">
                <a:lnSpc>
                  <a:spcPct val="100000"/>
                </a:lnSpc>
              </a:pPr>
              <a:r>
                <a:rPr lang="en-IN" sz="2000" b="1" spc="-1" dirty="0" smtClean="0">
                  <a:solidFill>
                    <a:srgbClr val="585858"/>
                  </a:solidFill>
                  <a:latin typeface="Consolas"/>
                  <a:ea typeface="DejaVu Sans"/>
                </a:rPr>
                <a:t>13</a:t>
              </a:r>
            </a:p>
            <a:p>
              <a:pPr algn="r">
                <a:lnSpc>
                  <a:spcPct val="100000"/>
                </a:lnSpc>
              </a:pPr>
              <a:endParaRPr lang="en-IN" sz="2000" b="0" strike="noStrike" spc="-1" dirty="0">
                <a:latin typeface="Arial"/>
              </a:endParaRPr>
            </a:p>
            <a:p>
              <a:pPr algn="r">
                <a:lnSpc>
                  <a:spcPct val="100000"/>
                </a:lnSpc>
              </a:pPr>
              <a:endParaRPr lang="en-IN" sz="2000" b="0" strike="noStrike" spc="-1" dirty="0">
                <a:latin typeface="Arial"/>
              </a:endParaRPr>
            </a:p>
          </p:txBody>
        </p:sp>
        <p:sp>
          <p:nvSpPr>
            <p:cNvPr id="11"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LDR</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
        <p:nvSpPr>
          <p:cNvPr id="3"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926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additive="repl">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SDN</a:t>
            </a:r>
            <a:endParaRPr lang="en-IN" dirty="0"/>
          </a:p>
        </p:txBody>
      </p:sp>
      <p:sp>
        <p:nvSpPr>
          <p:cNvPr id="3" name="Content Placeholder 2"/>
          <p:cNvSpPr>
            <a:spLocks noGrp="1"/>
          </p:cNvSpPr>
          <p:nvPr>
            <p:ph idx="1"/>
          </p:nvPr>
        </p:nvSpPr>
        <p:spPr/>
        <p:txBody>
          <a:bodyPr/>
          <a:lstStyle/>
          <a:p>
            <a:r>
              <a:rPr lang="en-US" dirty="0"/>
              <a:t>Control plane: All activities necessary to perform data plane activities but do not involve end-user data packets belong to this plane. </a:t>
            </a:r>
            <a:endParaRPr lang="en-US" dirty="0" smtClean="0"/>
          </a:p>
          <a:p>
            <a:r>
              <a:rPr lang="en-US" dirty="0" smtClean="0"/>
              <a:t>This is </a:t>
            </a:r>
            <a:r>
              <a:rPr lang="en-US" dirty="0"/>
              <a:t>the brain of the network. </a:t>
            </a:r>
            <a:endParaRPr lang="en-US" dirty="0" smtClean="0"/>
          </a:p>
          <a:p>
            <a:r>
              <a:rPr lang="en-US" dirty="0" smtClean="0"/>
              <a:t>The </a:t>
            </a:r>
            <a:r>
              <a:rPr lang="en-US" dirty="0"/>
              <a:t>activities of the control plane include:</a:t>
            </a:r>
          </a:p>
          <a:p>
            <a:pPr lvl="1"/>
            <a:r>
              <a:rPr lang="en-US" dirty="0" smtClean="0"/>
              <a:t>Making </a:t>
            </a:r>
            <a:r>
              <a:rPr lang="en-US" dirty="0"/>
              <a:t>routing tables.</a:t>
            </a:r>
          </a:p>
          <a:p>
            <a:pPr lvl="1"/>
            <a:r>
              <a:rPr lang="en-US" dirty="0"/>
              <a:t>Setting packet handling policies.</a:t>
            </a:r>
          </a:p>
          <a:p>
            <a:endParaRPr lang="en-IN"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6096000" y="2207452"/>
            <a:ext cx="5000378" cy="3730282"/>
          </a:xfrm>
          <a:prstGeom prst="rect">
            <a:avLst/>
          </a:prstGeom>
        </p:spPr>
      </p:pic>
    </p:spTree>
    <p:extLst>
      <p:ext uri="{BB962C8B-B14F-4D97-AF65-F5344CB8AC3E}">
        <p14:creationId xmlns:p14="http://schemas.microsoft.com/office/powerpoint/2010/main" val="9492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smtClean="0"/>
              <a:t>To print value on serial monitor.</a:t>
            </a:r>
            <a:endParaRPr lang="en-US" sz="4000" b="1" dirty="0"/>
          </a:p>
        </p:txBody>
      </p:sp>
      <p:sp>
        <p:nvSpPr>
          <p:cNvPr id="2" name="Content Placeholder 1"/>
          <p:cNvSpPr>
            <a:spLocks noGrp="1"/>
          </p:cNvSpPr>
          <p:nvPr>
            <p:ph idx="1"/>
          </p:nvPr>
        </p:nvSpPr>
        <p:spPr/>
        <p:txBody>
          <a:bodyPr/>
          <a:lstStyle/>
          <a:p>
            <a:pPr marL="514350" indent="-514350">
              <a:buFont typeface="+mj-lt"/>
              <a:buAutoNum type="arabicPeriod" startAt="2"/>
            </a:pPr>
            <a:r>
              <a:rPr lang="en-US" sz="2800" b="1" spc="-1" dirty="0" err="1">
                <a:solidFill>
                  <a:srgbClr val="C00000"/>
                </a:solidFill>
                <a:latin typeface="Consolas"/>
              </a:rPr>
              <a:t>Serial.println</a:t>
            </a:r>
            <a:r>
              <a:rPr lang="en-US" sz="2800" b="1" spc="-1" dirty="0">
                <a:solidFill>
                  <a:srgbClr val="C00000"/>
                </a:solidFill>
                <a:latin typeface="Consolas"/>
              </a:rPr>
              <a:t>()</a:t>
            </a:r>
          </a:p>
          <a:p>
            <a:pPr>
              <a:spcBef>
                <a:spcPts val="600"/>
              </a:spcBef>
            </a:pPr>
            <a:r>
              <a:rPr lang="en-US" dirty="0">
                <a:latin typeface="+mj-lt"/>
              </a:rPr>
              <a:t>Print the data with newline from Arduino to other device.</a:t>
            </a:r>
          </a:p>
          <a:p>
            <a:pPr>
              <a:spcBef>
                <a:spcPts val="600"/>
              </a:spcBef>
            </a:pPr>
            <a:r>
              <a:rPr lang="en-US" dirty="0">
                <a:latin typeface="+mj-lt"/>
              </a:rPr>
              <a:t>Prints data to the serial port as human-readable ASCII text followed by a carriage return character (ASCII 13, or </a:t>
            </a:r>
            <a:r>
              <a:rPr lang="en-US" dirty="0" smtClean="0">
                <a:latin typeface="+mj-lt"/>
              </a:rPr>
              <a:t>‘</a:t>
            </a:r>
            <a:r>
              <a:rPr lang="en-US" dirty="0" smtClean="0">
                <a:latin typeface="SimSun" panose="02010600030101010101" pitchFamily="2" charset="-122"/>
                <a:ea typeface="SimSun" panose="02010600030101010101" pitchFamily="2" charset="-122"/>
              </a:rPr>
              <a:t>\</a:t>
            </a:r>
            <a:r>
              <a:rPr lang="en-US" dirty="0" smtClean="0">
                <a:latin typeface="+mj-lt"/>
              </a:rPr>
              <a:t>r</a:t>
            </a:r>
            <a:r>
              <a:rPr lang="en-US" dirty="0">
                <a:latin typeface="+mj-lt"/>
              </a:rPr>
              <a:t>') and a newline character (ASCII 10, or </a:t>
            </a:r>
            <a:r>
              <a:rPr lang="en-US" dirty="0" smtClean="0">
                <a:latin typeface="+mj-lt"/>
              </a:rPr>
              <a:t>‘</a:t>
            </a:r>
            <a:r>
              <a:rPr lang="en-US" dirty="0" smtClean="0">
                <a:latin typeface="SimSun" panose="02010600030101010101" pitchFamily="2" charset="-122"/>
                <a:ea typeface="SimSun" panose="02010600030101010101" pitchFamily="2" charset="-122"/>
              </a:rPr>
              <a:t>\</a:t>
            </a:r>
            <a:r>
              <a:rPr lang="en-US" dirty="0" smtClean="0">
                <a:latin typeface="+mj-lt"/>
              </a:rPr>
              <a:t>n</a:t>
            </a:r>
            <a:r>
              <a:rPr lang="en-US" dirty="0">
                <a:latin typeface="+mj-lt"/>
              </a:rPr>
              <a:t>'). </a:t>
            </a:r>
          </a:p>
          <a:p>
            <a:pPr>
              <a:spcBef>
                <a:spcPts val="600"/>
              </a:spcBef>
            </a:pPr>
            <a:r>
              <a:rPr lang="en-US" b="1" dirty="0">
                <a:solidFill>
                  <a:srgbClr val="C00000"/>
                </a:solidFill>
                <a:latin typeface="+mj-lt"/>
              </a:rPr>
              <a:t>Syntax:</a:t>
            </a:r>
            <a:r>
              <a:rPr lang="en-US" dirty="0">
                <a:latin typeface="+mj-lt"/>
              </a:rPr>
              <a:t> </a:t>
            </a:r>
          </a:p>
          <a:p>
            <a:pPr marL="5099050" indent="-342900" algn="l">
              <a:spcBef>
                <a:spcPts val="600"/>
              </a:spcBef>
            </a:pPr>
            <a:r>
              <a:rPr lang="en-US" b="1" dirty="0" err="1">
                <a:latin typeface="+mj-lt"/>
              </a:rPr>
              <a:t>Serial.println</a:t>
            </a:r>
            <a:r>
              <a:rPr lang="en-US" b="1" dirty="0">
                <a:latin typeface="+mj-lt"/>
              </a:rPr>
              <a:t>(</a:t>
            </a:r>
            <a:r>
              <a:rPr lang="en-US" b="1" dirty="0" err="1">
                <a:latin typeface="+mj-lt"/>
              </a:rPr>
              <a:t>val</a:t>
            </a:r>
            <a:r>
              <a:rPr lang="en-US" b="1" dirty="0">
                <a:latin typeface="+mj-lt"/>
              </a:rPr>
              <a:t>)</a:t>
            </a:r>
          </a:p>
          <a:p>
            <a:pPr marL="5099050" indent="-342900" algn="l">
              <a:spcBef>
                <a:spcPts val="600"/>
              </a:spcBef>
            </a:pPr>
            <a:r>
              <a:rPr lang="en-US" b="1" dirty="0" err="1">
                <a:latin typeface="+mj-lt"/>
              </a:rPr>
              <a:t>Serial.println</a:t>
            </a:r>
            <a:r>
              <a:rPr lang="en-US" b="1" dirty="0">
                <a:latin typeface="+mj-lt"/>
              </a:rPr>
              <a:t>(</a:t>
            </a:r>
            <a:r>
              <a:rPr lang="en-US" b="1" dirty="0" err="1">
                <a:latin typeface="+mj-lt"/>
              </a:rPr>
              <a:t>val</a:t>
            </a:r>
            <a:r>
              <a:rPr lang="en-US" b="1" dirty="0">
                <a:latin typeface="+mj-lt"/>
              </a:rPr>
              <a:t>, format)</a:t>
            </a:r>
          </a:p>
          <a:p>
            <a:pPr>
              <a:spcBef>
                <a:spcPts val="600"/>
              </a:spcBef>
            </a:pPr>
            <a:r>
              <a:rPr lang="en-US" b="1" dirty="0" err="1">
                <a:solidFill>
                  <a:srgbClr val="C00000"/>
                </a:solidFill>
                <a:latin typeface="+mj-lt"/>
              </a:rPr>
              <a:t>val</a:t>
            </a:r>
            <a:r>
              <a:rPr lang="en-US" b="1" dirty="0">
                <a:solidFill>
                  <a:srgbClr val="C00000"/>
                </a:solidFill>
                <a:latin typeface="+mj-lt"/>
              </a:rPr>
              <a:t>: </a:t>
            </a:r>
            <a:r>
              <a:rPr lang="en-US" dirty="0">
                <a:latin typeface="+mj-lt"/>
              </a:rPr>
              <a:t>the value to print. Allowed data types: any data type.</a:t>
            </a:r>
          </a:p>
          <a:p>
            <a:pPr>
              <a:spcBef>
                <a:spcPts val="600"/>
              </a:spcBef>
            </a:pPr>
            <a:r>
              <a:rPr lang="en-US" b="1" dirty="0">
                <a:solidFill>
                  <a:srgbClr val="C00000"/>
                </a:solidFill>
                <a:latin typeface="+mj-lt"/>
              </a:rPr>
              <a:t>format: </a:t>
            </a:r>
            <a:r>
              <a:rPr lang="en-US" dirty="0">
                <a:latin typeface="+mj-lt"/>
              </a:rPr>
              <a:t>specifies the number base (for integral data types) or </a:t>
            </a:r>
            <a:r>
              <a:rPr lang="en-US" dirty="0" smtClean="0">
                <a:latin typeface="+mj-lt"/>
              </a:rPr>
              <a:t>number </a:t>
            </a:r>
            <a:r>
              <a:rPr lang="en-US" dirty="0">
                <a:latin typeface="+mj-lt"/>
              </a:rPr>
              <a:t>of decimal places (for floating point types). </a:t>
            </a:r>
          </a:p>
          <a:p>
            <a:pPr marL="0" indent="0">
              <a:buNone/>
            </a:pPr>
            <a:endParaRPr lang="en-US" dirty="0"/>
          </a:p>
        </p:txBody>
      </p:sp>
    </p:spTree>
    <p:extLst>
      <p:ext uri="{BB962C8B-B14F-4D97-AF65-F5344CB8AC3E}">
        <p14:creationId xmlns:p14="http://schemas.microsoft.com/office/powerpoint/2010/main" val="204622172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a:t>To print value on serial monitor.</a:t>
            </a:r>
            <a:endParaRPr lang="en-US" sz="4000" b="1" dirty="0">
              <a:effectLst>
                <a:outerShdw blurRad="38100" dist="38100" dir="2700000" algn="tl">
                  <a:srgbClr val="000000">
                    <a:alpha val="43137"/>
                  </a:srgbClr>
                </a:outerShdw>
              </a:effectLst>
            </a:endParaRPr>
          </a:p>
        </p:txBody>
      </p:sp>
      <p:grpSp>
        <p:nvGrpSpPr>
          <p:cNvPr id="4" name="Group 3"/>
          <p:cNvGrpSpPr/>
          <p:nvPr/>
        </p:nvGrpSpPr>
        <p:grpSpPr>
          <a:xfrm>
            <a:off x="238539" y="814512"/>
            <a:ext cx="11330609" cy="4930306"/>
            <a:chOff x="478667" y="1437208"/>
            <a:chExt cx="3395517" cy="2093748"/>
          </a:xfrm>
        </p:grpSpPr>
        <p:sp>
          <p:nvSpPr>
            <p:cNvPr id="6" name="CustomShape 4"/>
            <p:cNvSpPr/>
            <p:nvPr/>
          </p:nvSpPr>
          <p:spPr>
            <a:xfrm>
              <a:off x="631080" y="1650600"/>
              <a:ext cx="3243104" cy="188035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err="1">
                  <a:solidFill>
                    <a:srgbClr val="8000FF"/>
                  </a:solidFill>
                  <a:latin typeface="Consolas" panose="020B0609020204030204" pitchFamily="49" charset="0"/>
                </a:rPr>
                <a:t>int</a:t>
              </a:r>
              <a:r>
                <a:rPr lang="en-IN" sz="2000" dirty="0">
                  <a:solidFill>
                    <a:srgbClr val="000000"/>
                  </a:solidFill>
                  <a:latin typeface="Consolas" panose="020B0609020204030204" pitchFamily="49" charset="0"/>
                </a:rPr>
                <a:t> </a:t>
              </a:r>
              <a:r>
                <a:rPr lang="en-IN" sz="2000" dirty="0" err="1">
                  <a:solidFill>
                    <a:srgbClr val="000000"/>
                  </a:solidFill>
                  <a:latin typeface="Consolas" panose="020B0609020204030204" pitchFamily="49" charset="0"/>
                </a:rPr>
                <a:t>analogValue</a:t>
              </a:r>
              <a:r>
                <a:rPr lang="en-IN" sz="2000" dirty="0">
                  <a:solidFill>
                    <a:srgbClr val="000000"/>
                  </a:solidFill>
                  <a:latin typeface="Consolas" panose="020B0609020204030204" pitchFamily="49" charset="0"/>
                </a:rPr>
                <a:t> </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0; </a:t>
              </a:r>
              <a:r>
                <a:rPr lang="en-IN" sz="2000" dirty="0">
                  <a:solidFill>
                    <a:srgbClr val="008000"/>
                  </a:solidFill>
                  <a:latin typeface="Consolas" panose="020B0609020204030204" pitchFamily="49" charset="0"/>
                </a:rPr>
                <a:t>// variable to hold the </a:t>
              </a:r>
              <a:r>
                <a:rPr lang="en-IN" sz="2000" dirty="0" err="1">
                  <a:solidFill>
                    <a:srgbClr val="008000"/>
                  </a:solidFill>
                  <a:latin typeface="Consolas" panose="020B0609020204030204" pitchFamily="49" charset="0"/>
                </a:rPr>
                <a:t>analog</a:t>
              </a:r>
              <a:r>
                <a:rPr lang="en-IN" sz="2000" dirty="0">
                  <a:solidFill>
                    <a:srgbClr val="008000"/>
                  </a:solidFill>
                  <a:latin typeface="Consolas" panose="020B0609020204030204" pitchFamily="49" charset="0"/>
                </a:rPr>
                <a:t> value </a:t>
              </a:r>
              <a:endParaRPr lang="en-IN" sz="2000" dirty="0" smtClean="0">
                <a:solidFill>
                  <a:srgbClr val="008000"/>
                </a:solidFill>
                <a:latin typeface="Consolas" panose="020B0609020204030204" pitchFamily="49" charset="0"/>
              </a:endParaRPr>
            </a:p>
            <a:p>
              <a:r>
                <a:rPr lang="en-IN" sz="2000" dirty="0" smtClean="0">
                  <a:solidFill>
                    <a:srgbClr val="8000FF"/>
                  </a:solidFill>
                  <a:latin typeface="Consolas" panose="020B0609020204030204" pitchFamily="49" charset="0"/>
                </a:rPr>
                <a:t>void</a:t>
              </a:r>
              <a:r>
                <a:rPr lang="en-IN" sz="2000" dirty="0" smtClean="0">
                  <a:solidFill>
                    <a:srgbClr val="000000"/>
                  </a:solidFill>
                  <a:latin typeface="Consolas" panose="020B0609020204030204" pitchFamily="49" charset="0"/>
                </a:rPr>
                <a:t> </a:t>
              </a:r>
              <a:r>
                <a:rPr lang="en-IN" sz="2000" b="1" dirty="0">
                  <a:solidFill>
                    <a:srgbClr val="0000FF"/>
                  </a:solidFill>
                  <a:latin typeface="Consolas" panose="020B0609020204030204" pitchFamily="49" charset="0"/>
                </a:rPr>
                <a:t>setup</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dirty="0">
                  <a:solidFill>
                    <a:srgbClr val="808080"/>
                  </a:solidFill>
                  <a:latin typeface="Consolas" panose="020B0609020204030204" pitchFamily="49" charset="0"/>
                </a:rPr>
                <a:t>{</a:t>
              </a:r>
              <a:r>
                <a:rPr lang="en-IN" sz="2000" dirty="0">
                  <a:solidFill>
                    <a:srgbClr val="000000"/>
                  </a:solidFill>
                  <a:latin typeface="Consolas" panose="020B0609020204030204" pitchFamily="49" charset="0"/>
                </a:rPr>
                <a:t> </a:t>
              </a:r>
            </a:p>
            <a:p>
              <a:r>
                <a:rPr lang="en-IN" sz="2000" dirty="0" smtClean="0">
                  <a:solidFill>
                    <a:srgbClr val="000000"/>
                  </a:solidFill>
                  <a:latin typeface="Consolas" panose="020B0609020204030204" pitchFamily="49" charset="0"/>
                </a:rPr>
                <a:t>	</a:t>
              </a:r>
              <a:r>
                <a:rPr lang="en-IN" sz="2000" dirty="0" err="1" smtClean="0">
                  <a:solidFill>
                    <a:srgbClr val="000000"/>
                  </a:solidFill>
                  <a:latin typeface="Consolas" panose="020B0609020204030204" pitchFamily="49" charset="0"/>
                </a:rPr>
                <a:t>Serial.begin</a:t>
              </a:r>
              <a:r>
                <a:rPr lang="en-IN" sz="2000" b="1" dirty="0" smtClean="0">
                  <a:solidFill>
                    <a:srgbClr val="000080"/>
                  </a:solidFill>
                  <a:latin typeface="Consolas" panose="020B0609020204030204" pitchFamily="49" charset="0"/>
                </a:rPr>
                <a:t>(</a:t>
              </a:r>
              <a:r>
                <a:rPr lang="en-IN" sz="2000" dirty="0" smtClean="0">
                  <a:solidFill>
                    <a:srgbClr val="FF8000"/>
                  </a:solidFill>
                  <a:latin typeface="Consolas" panose="020B0609020204030204" pitchFamily="49" charset="0"/>
                </a:rPr>
                <a:t>9600</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dirty="0">
                  <a:solidFill>
                    <a:srgbClr val="008000"/>
                  </a:solidFill>
                  <a:latin typeface="Consolas" panose="020B0609020204030204" pitchFamily="49" charset="0"/>
                </a:rPr>
                <a:t>// open the serial port at 9600 bps: </a:t>
              </a:r>
              <a:r>
                <a:rPr lang="en-IN" sz="2000" dirty="0" smtClean="0">
                  <a:solidFill>
                    <a:srgbClr val="808080"/>
                  </a:solidFill>
                  <a:latin typeface="Consolas" panose="020B0609020204030204" pitchFamily="49" charset="0"/>
                </a:rPr>
                <a:t>}</a:t>
              </a:r>
              <a:r>
                <a:rPr lang="en-IN" sz="2000" dirty="0" smtClean="0">
                  <a:solidFill>
                    <a:srgbClr val="000000"/>
                  </a:solidFill>
                  <a:latin typeface="Consolas" panose="020B0609020204030204" pitchFamily="49" charset="0"/>
                </a:rPr>
                <a:t> </a:t>
              </a:r>
            </a:p>
            <a:p>
              <a:r>
                <a:rPr lang="en-IN" sz="2000" dirty="0" smtClean="0">
                  <a:solidFill>
                    <a:srgbClr val="8000FF"/>
                  </a:solidFill>
                  <a:latin typeface="Consolas" panose="020B0609020204030204" pitchFamily="49" charset="0"/>
                </a:rPr>
                <a:t>void</a:t>
              </a:r>
              <a:r>
                <a:rPr lang="en-IN" sz="2000" dirty="0" smtClean="0">
                  <a:solidFill>
                    <a:srgbClr val="000000"/>
                  </a:solidFill>
                  <a:latin typeface="Consolas" panose="020B0609020204030204" pitchFamily="49" charset="0"/>
                </a:rPr>
                <a:t> </a:t>
              </a:r>
              <a:r>
                <a:rPr lang="en-IN" sz="2000" b="1" dirty="0">
                  <a:solidFill>
                    <a:srgbClr val="0000FF"/>
                  </a:solidFill>
                  <a:latin typeface="Consolas" panose="020B0609020204030204" pitchFamily="49" charset="0"/>
                </a:rPr>
                <a:t>loop</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dirty="0">
                  <a:solidFill>
                    <a:srgbClr val="808080"/>
                  </a:solidFill>
                  <a:latin typeface="Consolas" panose="020B0609020204030204" pitchFamily="49" charset="0"/>
                </a:rPr>
                <a:t>{</a:t>
              </a:r>
              <a:r>
                <a:rPr lang="en-IN" sz="2000" dirty="0">
                  <a:solidFill>
                    <a:srgbClr val="000000"/>
                  </a:solidFill>
                  <a:latin typeface="Consolas" panose="020B0609020204030204" pitchFamily="49" charset="0"/>
                </a:rPr>
                <a:t> </a:t>
              </a:r>
              <a:endParaRPr lang="en-IN" sz="2000" dirty="0" smtClean="0">
                <a:solidFill>
                  <a:srgbClr val="000000"/>
                </a:solidFill>
                <a:latin typeface="Consolas" panose="020B0609020204030204" pitchFamily="49" charset="0"/>
              </a:endParaRPr>
            </a:p>
            <a:p>
              <a:r>
                <a:rPr lang="en-IN" sz="2000" dirty="0">
                  <a:solidFill>
                    <a:srgbClr val="000000"/>
                  </a:solidFill>
                  <a:latin typeface="Consolas" panose="020B0609020204030204" pitchFamily="49" charset="0"/>
                </a:rPr>
                <a:t>	</a:t>
              </a:r>
              <a:r>
                <a:rPr lang="en-IN" sz="2000" dirty="0" err="1" smtClean="0">
                  <a:solidFill>
                    <a:srgbClr val="000000"/>
                  </a:solidFill>
                  <a:latin typeface="Consolas" panose="020B0609020204030204" pitchFamily="49" charset="0"/>
                </a:rPr>
                <a:t>analogValue</a:t>
              </a:r>
              <a:r>
                <a:rPr lang="en-IN" sz="2000" dirty="0" smtClean="0">
                  <a:solidFill>
                    <a:srgbClr val="000000"/>
                  </a:solidFill>
                  <a:latin typeface="Consolas" panose="020B0609020204030204" pitchFamily="49" charset="0"/>
                </a:rPr>
                <a:t> </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b="1" dirty="0" err="1">
                  <a:solidFill>
                    <a:srgbClr val="0000FF"/>
                  </a:solidFill>
                  <a:latin typeface="Consolas" panose="020B0609020204030204" pitchFamily="49" charset="0"/>
                </a:rPr>
                <a:t>analogRead</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A0</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endParaRPr lang="en-IN" sz="2000" dirty="0" smtClean="0">
                <a:solidFill>
                  <a:srgbClr val="000000"/>
                </a:solidFill>
                <a:latin typeface="Consolas" panose="020B0609020204030204" pitchFamily="49" charset="0"/>
              </a:endParaRPr>
            </a:p>
            <a:p>
              <a:r>
                <a:rPr lang="en-IN" sz="2000" dirty="0" smtClean="0">
                  <a:solidFill>
                    <a:srgbClr val="008000"/>
                  </a:solidFill>
                  <a:latin typeface="Consolas" panose="020B0609020204030204" pitchFamily="49" charset="0"/>
                </a:rPr>
                <a:t>// </a:t>
              </a:r>
              <a:r>
                <a:rPr lang="en-IN" sz="2000" dirty="0">
                  <a:solidFill>
                    <a:srgbClr val="008000"/>
                  </a:solidFill>
                  <a:latin typeface="Consolas" panose="020B0609020204030204" pitchFamily="49" charset="0"/>
                </a:rPr>
                <a:t>read the </a:t>
              </a:r>
              <a:r>
                <a:rPr lang="en-IN" sz="2000" dirty="0" err="1">
                  <a:solidFill>
                    <a:srgbClr val="008000"/>
                  </a:solidFill>
                  <a:latin typeface="Consolas" panose="020B0609020204030204" pitchFamily="49" charset="0"/>
                </a:rPr>
                <a:t>analog</a:t>
              </a:r>
              <a:r>
                <a:rPr lang="en-IN" sz="2000" dirty="0">
                  <a:solidFill>
                    <a:srgbClr val="008000"/>
                  </a:solidFill>
                  <a:latin typeface="Consolas" panose="020B0609020204030204" pitchFamily="49" charset="0"/>
                </a:rPr>
                <a:t> input on pin A0 </a:t>
              </a:r>
              <a:endParaRPr lang="en-IN" sz="2000" dirty="0" smtClean="0">
                <a:solidFill>
                  <a:srgbClr val="008000"/>
                </a:solidFill>
                <a:latin typeface="Consolas" panose="020B0609020204030204" pitchFamily="49" charset="0"/>
              </a:endParaRPr>
            </a:p>
            <a:p>
              <a:r>
                <a:rPr lang="en-IN" sz="2000" dirty="0" smtClean="0">
                  <a:solidFill>
                    <a:srgbClr val="008000"/>
                  </a:solidFill>
                  <a:latin typeface="Consolas" panose="020B0609020204030204" pitchFamily="49" charset="0"/>
                </a:rPr>
                <a:t>// </a:t>
              </a:r>
              <a:r>
                <a:rPr lang="en-IN" sz="2000" dirty="0">
                  <a:solidFill>
                    <a:srgbClr val="008000"/>
                  </a:solidFill>
                  <a:latin typeface="Consolas" panose="020B0609020204030204" pitchFamily="49" charset="0"/>
                </a:rPr>
                <a:t>print it out in many formats: </a:t>
              </a:r>
              <a:endParaRPr lang="en-IN" sz="2000" dirty="0" smtClean="0">
                <a:solidFill>
                  <a:srgbClr val="008000"/>
                </a:solidFill>
                <a:latin typeface="Consolas" panose="020B0609020204030204" pitchFamily="49" charset="0"/>
              </a:endParaRPr>
            </a:p>
            <a:p>
              <a:r>
                <a:rPr lang="en-IN" sz="2000" dirty="0" err="1" smtClean="0">
                  <a:solidFill>
                    <a:srgbClr val="000000"/>
                  </a:solidFill>
                  <a:latin typeface="Consolas" panose="020B0609020204030204" pitchFamily="49" charset="0"/>
                </a:rPr>
                <a:t>Serial.println</a:t>
              </a:r>
              <a:r>
                <a:rPr lang="en-IN" sz="2000" b="1" dirty="0" smtClean="0">
                  <a:solidFill>
                    <a:srgbClr val="000080"/>
                  </a:solidFill>
                  <a:latin typeface="Consolas" panose="020B0609020204030204" pitchFamily="49" charset="0"/>
                </a:rPr>
                <a:t>(</a:t>
              </a:r>
              <a:r>
                <a:rPr lang="en-IN" sz="2000" dirty="0" err="1" smtClean="0">
                  <a:solidFill>
                    <a:srgbClr val="000000"/>
                  </a:solidFill>
                  <a:latin typeface="Consolas" panose="020B0609020204030204" pitchFamily="49" charset="0"/>
                </a:rPr>
                <a:t>analogValue</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dirty="0">
                  <a:solidFill>
                    <a:srgbClr val="008000"/>
                  </a:solidFill>
                  <a:latin typeface="Consolas" panose="020B0609020204030204" pitchFamily="49" charset="0"/>
                </a:rPr>
                <a:t>// print as an ASCII-encoded decimal </a:t>
              </a:r>
              <a:r>
                <a:rPr lang="en-IN" sz="2000" dirty="0" err="1">
                  <a:solidFill>
                    <a:srgbClr val="000000"/>
                  </a:solidFill>
                  <a:latin typeface="Consolas" panose="020B0609020204030204" pitchFamily="49" charset="0"/>
                </a:rPr>
                <a:t>Serial.println</a:t>
              </a:r>
              <a:r>
                <a:rPr lang="en-IN" sz="2000" b="1" dirty="0">
                  <a:solidFill>
                    <a:srgbClr val="000080"/>
                  </a:solidFill>
                  <a:latin typeface="Consolas" panose="020B0609020204030204" pitchFamily="49" charset="0"/>
                </a:rPr>
                <a:t>(</a:t>
              </a:r>
              <a:r>
                <a:rPr lang="en-IN" sz="2000" dirty="0" err="1">
                  <a:solidFill>
                    <a:srgbClr val="000000"/>
                  </a:solidFill>
                  <a:latin typeface="Consolas" panose="020B0609020204030204" pitchFamily="49" charset="0"/>
                </a:rPr>
                <a:t>analogValue</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b="1" dirty="0">
                  <a:solidFill>
                    <a:srgbClr val="FF8000"/>
                  </a:solidFill>
                  <a:latin typeface="Consolas" panose="020B0609020204030204" pitchFamily="49" charset="0"/>
                </a:rPr>
                <a:t>DEC</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dirty="0">
                  <a:solidFill>
                    <a:srgbClr val="008000"/>
                  </a:solidFill>
                  <a:latin typeface="Consolas" panose="020B0609020204030204" pitchFamily="49" charset="0"/>
                </a:rPr>
                <a:t>// print as an ASCII-encoded decimal </a:t>
              </a:r>
              <a:r>
                <a:rPr lang="en-IN" sz="2000" dirty="0" err="1">
                  <a:solidFill>
                    <a:srgbClr val="000000"/>
                  </a:solidFill>
                  <a:latin typeface="Consolas" panose="020B0609020204030204" pitchFamily="49" charset="0"/>
                </a:rPr>
                <a:t>Serial.println</a:t>
              </a:r>
              <a:r>
                <a:rPr lang="en-IN" sz="2000" b="1" dirty="0">
                  <a:solidFill>
                    <a:srgbClr val="000080"/>
                  </a:solidFill>
                  <a:latin typeface="Consolas" panose="020B0609020204030204" pitchFamily="49" charset="0"/>
                </a:rPr>
                <a:t>(</a:t>
              </a:r>
              <a:r>
                <a:rPr lang="en-IN" sz="2000" dirty="0" err="1">
                  <a:solidFill>
                    <a:srgbClr val="000000"/>
                  </a:solidFill>
                  <a:latin typeface="Consolas" panose="020B0609020204030204" pitchFamily="49" charset="0"/>
                </a:rPr>
                <a:t>analogValue</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b="1" dirty="0">
                  <a:solidFill>
                    <a:srgbClr val="FF8000"/>
                  </a:solidFill>
                  <a:latin typeface="Consolas" panose="020B0609020204030204" pitchFamily="49" charset="0"/>
                </a:rPr>
                <a:t>HEX</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dirty="0">
                  <a:solidFill>
                    <a:srgbClr val="008000"/>
                  </a:solidFill>
                  <a:latin typeface="Consolas" panose="020B0609020204030204" pitchFamily="49" charset="0"/>
                </a:rPr>
                <a:t>// print as an ASCII-encoded hexadecimal </a:t>
              </a:r>
              <a:r>
                <a:rPr lang="en-IN" sz="2000" dirty="0" err="1">
                  <a:solidFill>
                    <a:srgbClr val="000000"/>
                  </a:solidFill>
                  <a:latin typeface="Consolas" panose="020B0609020204030204" pitchFamily="49" charset="0"/>
                </a:rPr>
                <a:t>Serial.println</a:t>
              </a:r>
              <a:r>
                <a:rPr lang="en-IN" sz="2000" b="1" dirty="0">
                  <a:solidFill>
                    <a:srgbClr val="000080"/>
                  </a:solidFill>
                  <a:latin typeface="Consolas" panose="020B0609020204030204" pitchFamily="49" charset="0"/>
                </a:rPr>
                <a:t>(</a:t>
              </a:r>
              <a:r>
                <a:rPr lang="en-IN" sz="2000" dirty="0" err="1">
                  <a:solidFill>
                    <a:srgbClr val="000000"/>
                  </a:solidFill>
                  <a:latin typeface="Consolas" panose="020B0609020204030204" pitchFamily="49" charset="0"/>
                </a:rPr>
                <a:t>analogValue</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b="1" dirty="0">
                  <a:solidFill>
                    <a:srgbClr val="FF8000"/>
                  </a:solidFill>
                  <a:latin typeface="Consolas" panose="020B0609020204030204" pitchFamily="49" charset="0"/>
                </a:rPr>
                <a:t>OCT</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dirty="0">
                  <a:solidFill>
                    <a:srgbClr val="008000"/>
                  </a:solidFill>
                  <a:latin typeface="Consolas" panose="020B0609020204030204" pitchFamily="49" charset="0"/>
                </a:rPr>
                <a:t>// print as an ASCII-encoded octal </a:t>
              </a:r>
              <a:r>
                <a:rPr lang="en-IN" sz="2000" dirty="0" err="1">
                  <a:solidFill>
                    <a:srgbClr val="000000"/>
                  </a:solidFill>
                  <a:latin typeface="Consolas" panose="020B0609020204030204" pitchFamily="49" charset="0"/>
                </a:rPr>
                <a:t>Serial.println</a:t>
              </a:r>
              <a:r>
                <a:rPr lang="en-IN" sz="2000" b="1" dirty="0">
                  <a:solidFill>
                    <a:srgbClr val="000080"/>
                  </a:solidFill>
                  <a:latin typeface="Consolas" panose="020B0609020204030204" pitchFamily="49" charset="0"/>
                </a:rPr>
                <a:t>(</a:t>
              </a:r>
              <a:r>
                <a:rPr lang="en-IN" sz="2000" dirty="0" err="1">
                  <a:solidFill>
                    <a:srgbClr val="000000"/>
                  </a:solidFill>
                  <a:latin typeface="Consolas" panose="020B0609020204030204" pitchFamily="49" charset="0"/>
                </a:rPr>
                <a:t>analogValue</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b="1" dirty="0">
                  <a:solidFill>
                    <a:srgbClr val="FF8000"/>
                  </a:solidFill>
                  <a:latin typeface="Consolas" panose="020B0609020204030204" pitchFamily="49" charset="0"/>
                </a:rPr>
                <a:t>BIN</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dirty="0">
                  <a:solidFill>
                    <a:srgbClr val="008000"/>
                  </a:solidFill>
                  <a:latin typeface="Consolas" panose="020B0609020204030204" pitchFamily="49" charset="0"/>
                </a:rPr>
                <a:t>// print as an ASCII-encoded binary </a:t>
              </a:r>
              <a:endParaRPr lang="en-IN" sz="2000" dirty="0" smtClean="0">
                <a:solidFill>
                  <a:srgbClr val="008000"/>
                </a:solidFill>
                <a:latin typeface="Consolas" panose="020B0609020204030204" pitchFamily="49" charset="0"/>
              </a:endParaRPr>
            </a:p>
            <a:p>
              <a:r>
                <a:rPr lang="en-IN" sz="2000" dirty="0" smtClean="0">
                  <a:solidFill>
                    <a:srgbClr val="008000"/>
                  </a:solidFill>
                  <a:latin typeface="Consolas" panose="020B0609020204030204" pitchFamily="49" charset="0"/>
                </a:rPr>
                <a:t>// </a:t>
              </a:r>
              <a:r>
                <a:rPr lang="en-IN" sz="2000" dirty="0">
                  <a:solidFill>
                    <a:srgbClr val="008000"/>
                  </a:solidFill>
                  <a:latin typeface="Consolas" panose="020B0609020204030204" pitchFamily="49" charset="0"/>
                </a:rPr>
                <a:t>delay 10 milliseconds before the next reading: </a:t>
              </a:r>
              <a:endParaRPr lang="en-IN" sz="2000" dirty="0" smtClean="0">
                <a:solidFill>
                  <a:srgbClr val="008000"/>
                </a:solidFill>
                <a:latin typeface="Consolas" panose="020B0609020204030204" pitchFamily="49" charset="0"/>
              </a:endParaRPr>
            </a:p>
            <a:p>
              <a:r>
                <a:rPr lang="en-IN" sz="2000" b="1" dirty="0" smtClean="0">
                  <a:solidFill>
                    <a:srgbClr val="0000FF"/>
                  </a:solidFill>
                  <a:latin typeface="Consolas" panose="020B0609020204030204" pitchFamily="49" charset="0"/>
                </a:rPr>
                <a:t>delay</a:t>
              </a:r>
              <a:r>
                <a:rPr lang="en-IN" sz="2000" b="1" dirty="0" smtClean="0">
                  <a:solidFill>
                    <a:srgbClr val="000080"/>
                  </a:solidFill>
                  <a:latin typeface="Consolas" panose="020B0609020204030204" pitchFamily="49" charset="0"/>
                </a:rPr>
                <a:t>(</a:t>
              </a:r>
              <a:r>
                <a:rPr lang="en-IN" sz="2000" dirty="0" smtClean="0">
                  <a:solidFill>
                    <a:srgbClr val="FF8000"/>
                  </a:solidFill>
                  <a:latin typeface="Consolas" panose="020B0609020204030204" pitchFamily="49" charset="0"/>
                </a:rPr>
                <a:t>10</a:t>
              </a:r>
              <a:r>
                <a:rPr lang="en-IN" sz="2000" b="1" dirty="0">
                  <a:solidFill>
                    <a:srgbClr val="000080"/>
                  </a:solidFill>
                  <a:latin typeface="Consolas" panose="020B0609020204030204" pitchFamily="49" charset="0"/>
                </a:rPr>
                <a:t>)</a:t>
              </a:r>
              <a:r>
                <a:rPr lang="en-IN" sz="2000" dirty="0">
                  <a:solidFill>
                    <a:srgbClr val="000000"/>
                  </a:solidFill>
                  <a:latin typeface="Consolas" panose="020B0609020204030204" pitchFamily="49" charset="0"/>
                </a:rPr>
                <a:t>; </a:t>
              </a:r>
              <a:r>
                <a:rPr lang="en-IN" sz="2000" dirty="0" smtClean="0">
                  <a:solidFill>
                    <a:srgbClr val="808080"/>
                  </a:solidFill>
                  <a:latin typeface="Consolas" panose="020B0609020204030204" pitchFamily="49" charset="0"/>
                </a:rPr>
                <a:t>}</a:t>
              </a:r>
              <a:r>
                <a:rPr lang="en-IN" sz="2000" dirty="0" smtClean="0">
                  <a:solidFill>
                    <a:srgbClr val="000000"/>
                  </a:solidFill>
                  <a:latin typeface="Consolas" panose="020B0609020204030204" pitchFamily="49" charset="0"/>
                </a:rPr>
                <a:t> </a:t>
              </a:r>
              <a:endParaRPr lang="en-IN" sz="2000" dirty="0">
                <a:effectLst/>
                <a:latin typeface="Consolas" panose="020B0609020204030204" pitchFamily="49" charset="0"/>
              </a:endParaRPr>
            </a:p>
          </p:txBody>
        </p:sp>
        <p:sp>
          <p:nvSpPr>
            <p:cNvPr id="7" name="CustomShape 5"/>
            <p:cNvSpPr/>
            <p:nvPr/>
          </p:nvSpPr>
          <p:spPr>
            <a:xfrm>
              <a:off x="478667" y="1650600"/>
              <a:ext cx="153493" cy="1880356"/>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r>
                <a:rPr lang="en-IN" sz="2000" b="1" strike="noStrike" spc="-1" dirty="0" smtClean="0">
                  <a:solidFill>
                    <a:srgbClr val="585858"/>
                  </a:solidFill>
                  <a:latin typeface="Consolas"/>
                  <a:ea typeface="DejaVu Sans"/>
                </a:rPr>
                <a:t>10</a:t>
              </a:r>
            </a:p>
            <a:p>
              <a:pPr algn="r">
                <a:lnSpc>
                  <a:spcPct val="100000"/>
                </a:lnSpc>
              </a:pPr>
              <a:r>
                <a:rPr lang="en-IN" sz="2000" b="1" spc="-1" dirty="0" smtClean="0">
                  <a:solidFill>
                    <a:srgbClr val="585858"/>
                  </a:solidFill>
                  <a:latin typeface="Consolas"/>
                  <a:ea typeface="DejaVu Sans"/>
                </a:rPr>
                <a:t>11</a:t>
              </a:r>
            </a:p>
            <a:p>
              <a:pPr algn="r">
                <a:lnSpc>
                  <a:spcPct val="100000"/>
                </a:lnSpc>
              </a:pPr>
              <a:r>
                <a:rPr lang="en-IN" sz="2000" b="1" strike="noStrike" spc="-1" dirty="0" smtClean="0">
                  <a:solidFill>
                    <a:srgbClr val="585858"/>
                  </a:solidFill>
                  <a:latin typeface="Consolas"/>
                  <a:ea typeface="DejaVu Sans"/>
                </a:rPr>
                <a:t>12</a:t>
              </a:r>
            </a:p>
            <a:p>
              <a:pPr algn="r">
                <a:lnSpc>
                  <a:spcPct val="100000"/>
                </a:lnSpc>
              </a:pPr>
              <a:r>
                <a:rPr lang="en-IN" sz="2000" b="1" spc="-1" dirty="0" smtClean="0">
                  <a:solidFill>
                    <a:srgbClr val="585858"/>
                  </a:solidFill>
                  <a:latin typeface="Consolas"/>
                  <a:ea typeface="DejaVu Sans"/>
                </a:rPr>
                <a:t>13</a:t>
              </a:r>
            </a:p>
            <a:p>
              <a:pPr algn="r">
                <a:lnSpc>
                  <a:spcPct val="100000"/>
                </a:lnSpc>
              </a:pPr>
              <a:r>
                <a:rPr lang="en-IN" sz="2000" b="1" spc="-1" dirty="0" smtClean="0">
                  <a:solidFill>
                    <a:srgbClr val="585858"/>
                  </a:solidFill>
                  <a:latin typeface="Consolas"/>
                  <a:ea typeface="DejaVu Sans"/>
                </a:rPr>
                <a:t>14</a:t>
              </a:r>
            </a:p>
            <a:p>
              <a:pPr algn="r">
                <a:lnSpc>
                  <a:spcPct val="100000"/>
                </a:lnSpc>
              </a:pPr>
              <a:endParaRPr lang="en-IN" sz="2000" b="0" strike="noStrike" spc="-1" dirty="0">
                <a:latin typeface="Arial"/>
              </a:endParaRPr>
            </a:p>
            <a:p>
              <a:pPr algn="r">
                <a:lnSpc>
                  <a:spcPct val="100000"/>
                </a:lnSpc>
              </a:pPr>
              <a:endParaRPr lang="en-IN" sz="2000" b="0" strike="noStrike" spc="-1" dirty="0">
                <a:latin typeface="Arial"/>
              </a:endParaRPr>
            </a:p>
          </p:txBody>
        </p:sp>
        <p:sp>
          <p:nvSpPr>
            <p:cNvPr id="8" name="CustomShape 6"/>
            <p:cNvSpPr/>
            <p:nvPr/>
          </p:nvSpPr>
          <p:spPr>
            <a:xfrm>
              <a:off x="478667"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serialPrint</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Tree>
    <p:extLst>
      <p:ext uri="{BB962C8B-B14F-4D97-AF65-F5344CB8AC3E}">
        <p14:creationId xmlns:p14="http://schemas.microsoft.com/office/powerpoint/2010/main" val="301318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additive="repl">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a:t>To print value on serial </a:t>
            </a:r>
            <a:r>
              <a:rPr lang="en-US" sz="4000" dirty="0" smtClean="0"/>
              <a:t>monitor</a:t>
            </a:r>
            <a:endParaRPr lang="en-US" sz="4000" b="1" dirty="0">
              <a:effectLst>
                <a:outerShdw blurRad="38100" dist="38100" dir="2700000" algn="tl">
                  <a:srgbClr val="000000">
                    <a:alpha val="43137"/>
                  </a:srgbClr>
                </a:outerShdw>
              </a:effectLst>
            </a:endParaRPr>
          </a:p>
        </p:txBody>
      </p:sp>
      <p:sp>
        <p:nvSpPr>
          <p:cNvPr id="2" name="Content Placeholder 1"/>
          <p:cNvSpPr>
            <a:spLocks noGrp="1"/>
          </p:cNvSpPr>
          <p:nvPr>
            <p:ph idx="1"/>
          </p:nvPr>
        </p:nvSpPr>
        <p:spPr/>
        <p:txBody>
          <a:bodyPr/>
          <a:lstStyle/>
          <a:p>
            <a:pPr marL="514350" indent="-514350">
              <a:buFont typeface="+mj-lt"/>
              <a:buAutoNum type="arabicPeriod" startAt="3"/>
            </a:pPr>
            <a:r>
              <a:rPr lang="en-US" sz="2800" b="1" spc="-1" dirty="0" err="1">
                <a:solidFill>
                  <a:srgbClr val="C00000"/>
                </a:solidFill>
                <a:latin typeface="Consolas"/>
              </a:rPr>
              <a:t>Serial.print</a:t>
            </a:r>
            <a:r>
              <a:rPr lang="en-US" sz="2800" b="1" spc="-1" dirty="0">
                <a:solidFill>
                  <a:srgbClr val="C00000"/>
                </a:solidFill>
                <a:latin typeface="Consolas"/>
              </a:rPr>
              <a:t>()</a:t>
            </a:r>
          </a:p>
          <a:p>
            <a:pPr>
              <a:spcBef>
                <a:spcPts val="600"/>
              </a:spcBef>
            </a:pPr>
            <a:r>
              <a:rPr lang="en-US" dirty="0">
                <a:latin typeface="+mj-lt"/>
              </a:rPr>
              <a:t>Print the data from Arduino to other device.</a:t>
            </a:r>
          </a:p>
          <a:p>
            <a:pPr>
              <a:spcBef>
                <a:spcPts val="600"/>
              </a:spcBef>
            </a:pPr>
            <a:r>
              <a:rPr lang="en-US" b="1" dirty="0">
                <a:solidFill>
                  <a:srgbClr val="C00000"/>
                </a:solidFill>
                <a:latin typeface="+mj-lt"/>
              </a:rPr>
              <a:t>Syntax</a:t>
            </a:r>
          </a:p>
          <a:p>
            <a:pPr algn="ctr">
              <a:spcBef>
                <a:spcPts val="600"/>
              </a:spcBef>
            </a:pPr>
            <a:r>
              <a:rPr lang="en-US" dirty="0" err="1">
                <a:latin typeface="+mj-lt"/>
              </a:rPr>
              <a:t>Serial.print</a:t>
            </a:r>
            <a:r>
              <a:rPr lang="en-US" dirty="0">
                <a:latin typeface="+mj-lt"/>
              </a:rPr>
              <a:t>(</a:t>
            </a:r>
            <a:r>
              <a:rPr lang="en-US" dirty="0" err="1">
                <a:latin typeface="+mj-lt"/>
              </a:rPr>
              <a:t>val</a:t>
            </a:r>
            <a:r>
              <a:rPr lang="en-US" dirty="0">
                <a:latin typeface="+mj-lt"/>
              </a:rPr>
              <a:t>)</a:t>
            </a:r>
          </a:p>
          <a:p>
            <a:pPr algn="ctr">
              <a:spcBef>
                <a:spcPts val="600"/>
              </a:spcBef>
            </a:pPr>
            <a:r>
              <a:rPr lang="en-US" dirty="0" err="1">
                <a:latin typeface="+mj-lt"/>
              </a:rPr>
              <a:t>Serial.print</a:t>
            </a:r>
            <a:r>
              <a:rPr lang="en-US" dirty="0">
                <a:latin typeface="+mj-lt"/>
              </a:rPr>
              <a:t>(</a:t>
            </a:r>
            <a:r>
              <a:rPr lang="en-US" dirty="0" err="1">
                <a:latin typeface="+mj-lt"/>
              </a:rPr>
              <a:t>val</a:t>
            </a:r>
            <a:r>
              <a:rPr lang="en-US" dirty="0">
                <a:latin typeface="+mj-lt"/>
              </a:rPr>
              <a:t>, format)</a:t>
            </a:r>
          </a:p>
          <a:p>
            <a:pPr>
              <a:spcBef>
                <a:spcPts val="600"/>
              </a:spcBef>
            </a:pPr>
            <a:r>
              <a:rPr lang="en-US" b="1" dirty="0" err="1">
                <a:latin typeface="+mj-lt"/>
              </a:rPr>
              <a:t>val</a:t>
            </a:r>
            <a:r>
              <a:rPr lang="en-US" b="1" dirty="0">
                <a:latin typeface="+mj-lt"/>
              </a:rPr>
              <a:t>: </a:t>
            </a:r>
            <a:r>
              <a:rPr lang="en-US" dirty="0">
                <a:latin typeface="+mj-lt"/>
              </a:rPr>
              <a:t>the value to print. </a:t>
            </a:r>
            <a:endParaRPr lang="en-US" dirty="0" smtClean="0">
              <a:latin typeface="+mj-lt"/>
            </a:endParaRPr>
          </a:p>
          <a:p>
            <a:pPr>
              <a:spcBef>
                <a:spcPts val="600"/>
              </a:spcBef>
            </a:pPr>
            <a:r>
              <a:rPr lang="en-US" dirty="0" smtClean="0">
                <a:latin typeface="+mj-lt"/>
              </a:rPr>
              <a:t>Allowed </a:t>
            </a:r>
            <a:r>
              <a:rPr lang="en-US" dirty="0">
                <a:latin typeface="+mj-lt"/>
              </a:rPr>
              <a:t>data types: any data type</a:t>
            </a:r>
            <a:r>
              <a:rPr lang="en-US" dirty="0" smtClean="0">
                <a:latin typeface="+mj-lt"/>
              </a:rPr>
              <a:t>.</a:t>
            </a:r>
            <a:endParaRPr lang="en-US" dirty="0">
              <a:latin typeface="+mj-lt"/>
            </a:endParaRPr>
          </a:p>
        </p:txBody>
      </p:sp>
      <p:grpSp>
        <p:nvGrpSpPr>
          <p:cNvPr id="6" name="Group 5"/>
          <p:cNvGrpSpPr/>
          <p:nvPr/>
        </p:nvGrpSpPr>
        <p:grpSpPr>
          <a:xfrm>
            <a:off x="2799046" y="3873407"/>
            <a:ext cx="7075166" cy="2517455"/>
            <a:chOff x="353733" y="1437208"/>
            <a:chExt cx="3520451" cy="1344240"/>
          </a:xfrm>
        </p:grpSpPr>
        <p:sp>
          <p:nvSpPr>
            <p:cNvPr id="7" name="CustomShape 4"/>
            <p:cNvSpPr/>
            <p:nvPr/>
          </p:nvSpPr>
          <p:spPr>
            <a:xfrm>
              <a:off x="631080" y="1650600"/>
              <a:ext cx="3243104" cy="113084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setup</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smtClean="0">
                  <a:solidFill>
                    <a:srgbClr val="D35400"/>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begin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9600</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loop</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smtClean="0">
                  <a:solidFill>
                    <a:srgbClr val="434F54"/>
                  </a:solidFill>
                  <a:latin typeface="Consolas" panose="020B0609020204030204" pitchFamily="49" charset="0"/>
                  <a:cs typeface="Courier New" panose="02070309020205020404" pitchFamily="49" charset="0"/>
                </a:rPr>
                <a:t>(“Hello</a:t>
              </a:r>
              <a:r>
                <a:rPr lang="en-US" altLang="en-US" sz="2000" dirty="0" smtClean="0">
                  <a:solidFill>
                    <a:srgbClr val="005C5F"/>
                  </a:solidFill>
                  <a:latin typeface="Consolas" panose="020B0609020204030204" pitchFamily="49" charset="0"/>
                  <a:cs typeface="Courier New" panose="02070309020205020404" pitchFamily="49" charset="0"/>
                </a:rPr>
                <a:t>");</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smtClean="0">
                  <a:solidFill>
                    <a:srgbClr val="434F54"/>
                  </a:solidFill>
                  <a:latin typeface="Consolas" panose="020B0609020204030204" pitchFamily="49" charset="0"/>
                  <a:cs typeface="Courier New" panose="02070309020205020404" pitchFamily="49" charset="0"/>
                </a:rPr>
                <a:t>(“ Arduino</a:t>
              </a:r>
              <a:r>
                <a:rPr lang="en-US" altLang="en-US" sz="2000" dirty="0" smtClean="0">
                  <a:solidFill>
                    <a:srgbClr val="005C5F"/>
                  </a:solidFill>
                  <a:latin typeface="Consolas" panose="020B0609020204030204" pitchFamily="49" charset="0"/>
                  <a:cs typeface="Courier New" panose="02070309020205020404" pitchFamily="49" charset="0"/>
                </a:rPr>
                <a:t>"); </a:t>
              </a:r>
              <a:r>
                <a:rPr lang="en-US" altLang="en-US" sz="2000" dirty="0">
                  <a:solidFill>
                    <a:srgbClr val="005C5F"/>
                  </a:solidFill>
                  <a:latin typeface="Consolas" panose="020B0609020204030204" pitchFamily="49" charset="0"/>
                  <a:cs typeface="Courier New" panose="02070309020205020404" pitchFamily="49" charset="0"/>
                </a:rPr>
                <a:t>  </a:t>
              </a:r>
              <a:endParaRPr lang="en-US" altLang="en-US" sz="2000" dirty="0" smtClean="0">
                <a:solidFill>
                  <a:srgbClr val="005C5F"/>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005C5F"/>
                  </a:solidFill>
                  <a:latin typeface="Consolas" panose="020B0609020204030204" pitchFamily="49" charset="0"/>
                  <a:cs typeface="Courier New" panose="02070309020205020404" pitchFamily="49" charset="0"/>
                </a:rPr>
                <a:t>}</a:t>
              </a:r>
              <a:endParaRPr lang="en-US" altLang="en-US" sz="4400" dirty="0">
                <a:latin typeface="Consolas" panose="020B0609020204030204" pitchFamily="49" charset="0"/>
              </a:endParaRPr>
            </a:p>
          </p:txBody>
        </p:sp>
        <p:sp>
          <p:nvSpPr>
            <p:cNvPr id="8" name="CustomShape 5"/>
            <p:cNvSpPr/>
            <p:nvPr/>
          </p:nvSpPr>
          <p:spPr>
            <a:xfrm>
              <a:off x="353733" y="1650600"/>
              <a:ext cx="278427" cy="113084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7</a:t>
              </a:r>
              <a:endParaRPr lang="en-IN" sz="2000" b="0" strike="noStrike" spc="-1" dirty="0">
                <a:latin typeface="Arial"/>
              </a:endParaRPr>
            </a:p>
          </p:txBody>
        </p:sp>
        <p:sp>
          <p:nvSpPr>
            <p:cNvPr id="9"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b="0" strike="noStrike" spc="-1" dirty="0" err="1" smtClean="0">
                  <a:solidFill>
                    <a:srgbClr val="FFFFFF"/>
                  </a:solidFill>
                  <a:latin typeface="Roboto Condensed"/>
                  <a:ea typeface="DejaVu Sans"/>
                </a:rPr>
                <a:t>helloWorld.ino</a:t>
              </a:r>
              <a:endParaRPr lang="en-IN" sz="1600" b="0" strike="noStrike" spc="-1" dirty="0">
                <a:latin typeface="Arial"/>
              </a:endParaRPr>
            </a:p>
          </p:txBody>
        </p:sp>
      </p:grpSp>
    </p:spTree>
    <p:extLst>
      <p:ext uri="{BB962C8B-B14F-4D97-AF65-F5344CB8AC3E}">
        <p14:creationId xmlns:p14="http://schemas.microsoft.com/office/powerpoint/2010/main" val="2479799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a:t>Functions in Arduino IDE-Time Functions</a:t>
            </a:r>
          </a:p>
        </p:txBody>
      </p:sp>
      <p:sp>
        <p:nvSpPr>
          <p:cNvPr id="2" name="Content Placeholder 1"/>
          <p:cNvSpPr>
            <a:spLocks noGrp="1"/>
          </p:cNvSpPr>
          <p:nvPr>
            <p:ph idx="1"/>
          </p:nvPr>
        </p:nvSpPr>
        <p:spPr/>
        <p:txBody>
          <a:bodyPr/>
          <a:lstStyle/>
          <a:p>
            <a:r>
              <a:rPr lang="en-US" dirty="0"/>
              <a:t>Time Functions:</a:t>
            </a:r>
          </a:p>
          <a:p>
            <a:endParaRPr lang="en-US" dirty="0"/>
          </a:p>
        </p:txBody>
      </p:sp>
      <p:graphicFrame>
        <p:nvGraphicFramePr>
          <p:cNvPr id="3" name="Diagram 2"/>
          <p:cNvGraphicFramePr/>
          <p:nvPr>
            <p:extLst/>
          </p:nvPr>
        </p:nvGraphicFramePr>
        <p:xfrm>
          <a:off x="2902857" y="1271209"/>
          <a:ext cx="6952343" cy="4534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31057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dirty="0" smtClean="0"/>
              <a:t>Delay in milliseconds</a:t>
            </a:r>
            <a:endParaRPr lang="en-US" sz="4400" b="1" dirty="0"/>
          </a:p>
        </p:txBody>
      </p:sp>
      <p:sp>
        <p:nvSpPr>
          <p:cNvPr id="2" name="Content Placeholder 1"/>
          <p:cNvSpPr>
            <a:spLocks noGrp="1"/>
          </p:cNvSpPr>
          <p:nvPr>
            <p:ph idx="1"/>
          </p:nvPr>
        </p:nvSpPr>
        <p:spPr/>
        <p:txBody>
          <a:bodyPr/>
          <a:lstStyle/>
          <a:p>
            <a:pPr marL="514350" indent="-514350">
              <a:buFont typeface="+mj-lt"/>
              <a:buAutoNum type="arabicPeriod"/>
            </a:pPr>
            <a:r>
              <a:rPr lang="en-US" sz="2800" b="1" spc="-1" dirty="0">
                <a:solidFill>
                  <a:srgbClr val="C00000"/>
                </a:solidFill>
                <a:latin typeface="Consolas"/>
              </a:rPr>
              <a:t>delay() </a:t>
            </a:r>
          </a:p>
          <a:p>
            <a:pPr>
              <a:spcBef>
                <a:spcPts val="600"/>
              </a:spcBef>
            </a:pPr>
            <a:r>
              <a:rPr lang="en-US" dirty="0">
                <a:latin typeface="+mj-lt"/>
              </a:rPr>
              <a:t>Pauses the program for the amount of time (in milliseconds) specified as parameter. </a:t>
            </a:r>
          </a:p>
          <a:p>
            <a:pPr>
              <a:spcBef>
                <a:spcPts val="600"/>
              </a:spcBef>
            </a:pPr>
            <a:r>
              <a:rPr lang="en-US" b="1" dirty="0">
                <a:solidFill>
                  <a:srgbClr val="C00000"/>
                </a:solidFill>
                <a:latin typeface="+mj-lt"/>
              </a:rPr>
              <a:t>Syntax</a:t>
            </a:r>
          </a:p>
          <a:p>
            <a:pPr algn="ctr">
              <a:spcBef>
                <a:spcPts val="600"/>
              </a:spcBef>
            </a:pPr>
            <a:r>
              <a:rPr lang="en-US" b="1" dirty="0">
                <a:latin typeface="+mj-lt"/>
              </a:rPr>
              <a:t>delay(</a:t>
            </a:r>
            <a:r>
              <a:rPr lang="en-US" b="1" dirty="0" err="1">
                <a:latin typeface="+mj-lt"/>
              </a:rPr>
              <a:t>ms</a:t>
            </a:r>
            <a:r>
              <a:rPr lang="en-US" b="1" dirty="0">
                <a:latin typeface="+mj-lt"/>
              </a:rPr>
              <a:t>)</a:t>
            </a:r>
          </a:p>
          <a:p>
            <a:pPr>
              <a:spcBef>
                <a:spcPts val="600"/>
              </a:spcBef>
            </a:pPr>
            <a:r>
              <a:rPr lang="en-US" b="1" dirty="0" err="1">
                <a:latin typeface="+mj-lt"/>
              </a:rPr>
              <a:t>ms</a:t>
            </a:r>
            <a:r>
              <a:rPr lang="en-US" b="1" dirty="0">
                <a:latin typeface="+mj-lt"/>
              </a:rPr>
              <a:t>: </a:t>
            </a:r>
            <a:r>
              <a:rPr lang="en-US" dirty="0">
                <a:latin typeface="+mj-lt"/>
              </a:rPr>
              <a:t>the number of </a:t>
            </a:r>
            <a:r>
              <a:rPr lang="en-US" dirty="0">
                <a:solidFill>
                  <a:srgbClr val="C00000"/>
                </a:solidFill>
                <a:latin typeface="+mj-lt"/>
              </a:rPr>
              <a:t>milliseconds</a:t>
            </a:r>
            <a:r>
              <a:rPr lang="en-US" dirty="0">
                <a:latin typeface="+mj-lt"/>
              </a:rPr>
              <a:t> to </a:t>
            </a:r>
            <a:r>
              <a:rPr lang="en-US" dirty="0">
                <a:solidFill>
                  <a:srgbClr val="C00000"/>
                </a:solidFill>
                <a:latin typeface="+mj-lt"/>
              </a:rPr>
              <a:t>pause</a:t>
            </a:r>
            <a:r>
              <a:rPr lang="en-US" dirty="0">
                <a:latin typeface="+mj-lt"/>
              </a:rPr>
              <a:t>. </a:t>
            </a:r>
            <a:endParaRPr lang="en-US" dirty="0" smtClean="0">
              <a:latin typeface="+mj-lt"/>
            </a:endParaRPr>
          </a:p>
          <a:p>
            <a:pPr>
              <a:spcBef>
                <a:spcPts val="600"/>
              </a:spcBef>
            </a:pPr>
            <a:r>
              <a:rPr lang="en-US" dirty="0" smtClean="0">
                <a:latin typeface="+mj-lt"/>
              </a:rPr>
              <a:t>Allowed </a:t>
            </a:r>
            <a:r>
              <a:rPr lang="en-US" dirty="0">
                <a:latin typeface="+mj-lt"/>
              </a:rPr>
              <a:t>data types: unsigned long.</a:t>
            </a:r>
          </a:p>
          <a:p>
            <a:pPr>
              <a:spcBef>
                <a:spcPts val="600"/>
              </a:spcBef>
            </a:pPr>
            <a:r>
              <a:rPr lang="en-US" b="1" dirty="0">
                <a:solidFill>
                  <a:srgbClr val="C00000"/>
                </a:solidFill>
                <a:latin typeface="+mj-lt"/>
              </a:rPr>
              <a:t>Example:</a:t>
            </a:r>
          </a:p>
          <a:p>
            <a:pPr marL="0" indent="0">
              <a:buNone/>
            </a:pPr>
            <a:endParaRPr lang="en-US" dirty="0">
              <a:latin typeface="+mj-lt"/>
            </a:endParaRPr>
          </a:p>
        </p:txBody>
      </p:sp>
      <p:pic>
        <p:nvPicPr>
          <p:cNvPr id="6" name="Picture 5"/>
          <p:cNvPicPr>
            <a:picLocks noChangeAspect="1"/>
          </p:cNvPicPr>
          <p:nvPr/>
        </p:nvPicPr>
        <p:blipFill>
          <a:blip r:embed="rId2"/>
          <a:stretch>
            <a:fillRect/>
          </a:stretch>
        </p:blipFill>
        <p:spPr>
          <a:xfrm>
            <a:off x="2505190" y="3816297"/>
            <a:ext cx="7181620" cy="2330639"/>
          </a:xfrm>
          <a:prstGeom prst="rect">
            <a:avLst/>
          </a:prstGeom>
          <a:ln>
            <a:solidFill>
              <a:schemeClr val="tx1"/>
            </a:solidFill>
          </a:ln>
        </p:spPr>
      </p:pic>
    </p:spTree>
    <p:extLst>
      <p:ext uri="{BB962C8B-B14F-4D97-AF65-F5344CB8AC3E}">
        <p14:creationId xmlns:p14="http://schemas.microsoft.com/office/powerpoint/2010/main" val="242094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smtClean="0"/>
              <a:t>Delay in Microseconds</a:t>
            </a:r>
            <a:endParaRPr lang="en-US" sz="4400" b="1" dirty="0"/>
          </a:p>
        </p:txBody>
      </p:sp>
      <p:sp>
        <p:nvSpPr>
          <p:cNvPr id="2" name="Content Placeholder 1"/>
          <p:cNvSpPr>
            <a:spLocks noGrp="1"/>
          </p:cNvSpPr>
          <p:nvPr>
            <p:ph idx="1"/>
          </p:nvPr>
        </p:nvSpPr>
        <p:spPr/>
        <p:txBody>
          <a:bodyPr/>
          <a:lstStyle/>
          <a:p>
            <a:pPr marL="514350" indent="-514350">
              <a:buFont typeface="+mj-lt"/>
              <a:buAutoNum type="arabicPeriod" startAt="2"/>
            </a:pPr>
            <a:r>
              <a:rPr lang="en-US" sz="2800" b="1" spc="-1" dirty="0" err="1">
                <a:solidFill>
                  <a:srgbClr val="C00000"/>
                </a:solidFill>
                <a:latin typeface="Consolas"/>
              </a:rPr>
              <a:t>delayMicroseconds</a:t>
            </a:r>
            <a:r>
              <a:rPr lang="en-US" sz="2800" b="1" spc="-1" dirty="0">
                <a:solidFill>
                  <a:srgbClr val="C00000"/>
                </a:solidFill>
                <a:latin typeface="Consolas"/>
              </a:rPr>
              <a:t>() </a:t>
            </a:r>
          </a:p>
          <a:p>
            <a:pPr>
              <a:spcBef>
                <a:spcPts val="600"/>
              </a:spcBef>
            </a:pPr>
            <a:r>
              <a:rPr lang="en-US" dirty="0">
                <a:latin typeface="+mj-lt"/>
              </a:rPr>
              <a:t>It pauses the program for amount of time in microseconds specified as the parameter. </a:t>
            </a:r>
          </a:p>
          <a:p>
            <a:pPr>
              <a:spcBef>
                <a:spcPts val="600"/>
              </a:spcBef>
            </a:pPr>
            <a:r>
              <a:rPr lang="en-US" b="1" dirty="0">
                <a:solidFill>
                  <a:srgbClr val="C00000"/>
                </a:solidFill>
                <a:latin typeface="+mj-lt"/>
              </a:rPr>
              <a:t>Syntax</a:t>
            </a:r>
          </a:p>
          <a:p>
            <a:pPr algn="ctr">
              <a:spcBef>
                <a:spcPts val="600"/>
              </a:spcBef>
            </a:pPr>
            <a:r>
              <a:rPr lang="en-US" b="1" dirty="0" err="1">
                <a:latin typeface="+mj-lt"/>
              </a:rPr>
              <a:t>delayMicroseconds</a:t>
            </a:r>
            <a:r>
              <a:rPr lang="en-US" b="1" dirty="0">
                <a:latin typeface="+mj-lt"/>
              </a:rPr>
              <a:t>(µs)</a:t>
            </a:r>
          </a:p>
          <a:p>
            <a:pPr>
              <a:spcBef>
                <a:spcPts val="600"/>
              </a:spcBef>
            </a:pPr>
            <a:r>
              <a:rPr lang="en-US" b="1" dirty="0">
                <a:latin typeface="+mj-lt"/>
              </a:rPr>
              <a:t>µs: </a:t>
            </a:r>
            <a:r>
              <a:rPr lang="en-US" dirty="0">
                <a:latin typeface="+mj-lt"/>
              </a:rPr>
              <a:t>the number of </a:t>
            </a:r>
            <a:r>
              <a:rPr lang="en-US" dirty="0">
                <a:solidFill>
                  <a:srgbClr val="C00000"/>
                </a:solidFill>
                <a:latin typeface="+mj-lt"/>
              </a:rPr>
              <a:t>microseconds</a:t>
            </a:r>
            <a:r>
              <a:rPr lang="en-US" dirty="0">
                <a:latin typeface="+mj-lt"/>
              </a:rPr>
              <a:t> to pause. Allowed data types: unsigned int.</a:t>
            </a:r>
          </a:p>
          <a:p>
            <a:pPr>
              <a:spcBef>
                <a:spcPts val="600"/>
              </a:spcBef>
            </a:pPr>
            <a:r>
              <a:rPr lang="en-US" b="1" dirty="0">
                <a:solidFill>
                  <a:srgbClr val="C00000"/>
                </a:solidFill>
                <a:latin typeface="+mj-lt"/>
              </a:rPr>
              <a:t>Example:</a:t>
            </a:r>
          </a:p>
          <a:p>
            <a:pPr marL="0" indent="0">
              <a:buNone/>
            </a:pPr>
            <a:endParaRPr lang="en-US" dirty="0">
              <a:latin typeface="+mj-lt"/>
            </a:endParaRPr>
          </a:p>
        </p:txBody>
      </p:sp>
      <p:pic>
        <p:nvPicPr>
          <p:cNvPr id="6" name="Picture 5"/>
          <p:cNvPicPr>
            <a:picLocks noChangeAspect="1"/>
          </p:cNvPicPr>
          <p:nvPr/>
        </p:nvPicPr>
        <p:blipFill>
          <a:blip r:embed="rId2"/>
          <a:stretch>
            <a:fillRect/>
          </a:stretch>
        </p:blipFill>
        <p:spPr>
          <a:xfrm>
            <a:off x="2953994" y="3660997"/>
            <a:ext cx="6284012" cy="2554772"/>
          </a:xfrm>
          <a:prstGeom prst="rect">
            <a:avLst/>
          </a:prstGeom>
          <a:ln>
            <a:solidFill>
              <a:schemeClr val="tx1"/>
            </a:solidFill>
          </a:ln>
        </p:spPr>
      </p:pic>
    </p:spTree>
    <p:extLst>
      <p:ext uri="{BB962C8B-B14F-4D97-AF65-F5344CB8AC3E}">
        <p14:creationId xmlns:p14="http://schemas.microsoft.com/office/powerpoint/2010/main" val="337089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GB" sz="4400" dirty="0" smtClean="0"/>
              <a:t>To keep </a:t>
            </a:r>
            <a:r>
              <a:rPr lang="en-GB" sz="4400" dirty="0"/>
              <a:t>the time since the Arduino program started.</a:t>
            </a:r>
            <a:endParaRPr lang="en-US" sz="4400" b="1" dirty="0"/>
          </a:p>
        </p:txBody>
      </p:sp>
      <p:sp>
        <p:nvSpPr>
          <p:cNvPr id="2" name="Content Placeholder 1"/>
          <p:cNvSpPr>
            <a:spLocks noGrp="1"/>
          </p:cNvSpPr>
          <p:nvPr>
            <p:ph idx="1"/>
          </p:nvPr>
        </p:nvSpPr>
        <p:spPr/>
        <p:txBody>
          <a:bodyPr/>
          <a:lstStyle/>
          <a:p>
            <a:pPr marL="514350" indent="-514350">
              <a:buFont typeface="+mj-lt"/>
              <a:buAutoNum type="arabicPeriod" startAt="3"/>
            </a:pPr>
            <a:r>
              <a:rPr lang="en-US" sz="2800" b="1" spc="-1" dirty="0" err="1">
                <a:solidFill>
                  <a:srgbClr val="C00000"/>
                </a:solidFill>
                <a:latin typeface="Consolas"/>
              </a:rPr>
              <a:t>millis</a:t>
            </a:r>
            <a:r>
              <a:rPr lang="en-US" sz="2800" b="1" spc="-1" dirty="0">
                <a:solidFill>
                  <a:srgbClr val="C00000"/>
                </a:solidFill>
                <a:latin typeface="Consolas"/>
              </a:rPr>
              <a:t>() </a:t>
            </a:r>
          </a:p>
          <a:p>
            <a:pPr>
              <a:spcBef>
                <a:spcPts val="600"/>
              </a:spcBef>
            </a:pPr>
            <a:r>
              <a:rPr lang="en-US" dirty="0">
                <a:solidFill>
                  <a:srgbClr val="C00000"/>
                </a:solidFill>
                <a:latin typeface="+mj-lt"/>
              </a:rPr>
              <a:t>Returns the number of milliseconds </a:t>
            </a:r>
            <a:r>
              <a:rPr lang="en-US" dirty="0">
                <a:latin typeface="+mj-lt"/>
              </a:rPr>
              <a:t>passed since the Arduino board </a:t>
            </a:r>
            <a:r>
              <a:rPr lang="en-US" dirty="0" smtClean="0">
                <a:latin typeface="+mj-lt"/>
              </a:rPr>
              <a:t>has began </a:t>
            </a:r>
            <a:r>
              <a:rPr lang="en-US" dirty="0">
                <a:latin typeface="+mj-lt"/>
              </a:rPr>
              <a:t>running the current program. </a:t>
            </a:r>
            <a:endParaRPr lang="en-US" dirty="0" smtClean="0">
              <a:latin typeface="+mj-lt"/>
            </a:endParaRPr>
          </a:p>
          <a:p>
            <a:pPr>
              <a:spcBef>
                <a:spcPts val="600"/>
              </a:spcBef>
            </a:pPr>
            <a:r>
              <a:rPr lang="en-US" dirty="0" smtClean="0">
                <a:latin typeface="+mj-lt"/>
              </a:rPr>
              <a:t>This </a:t>
            </a:r>
            <a:r>
              <a:rPr lang="en-US" dirty="0">
                <a:latin typeface="+mj-lt"/>
              </a:rPr>
              <a:t>number will overflow (go back to zero), after approximately 50 days.</a:t>
            </a:r>
          </a:p>
          <a:p>
            <a:pPr>
              <a:spcBef>
                <a:spcPts val="600"/>
              </a:spcBef>
            </a:pPr>
            <a:r>
              <a:rPr lang="en-US" b="1" dirty="0">
                <a:solidFill>
                  <a:srgbClr val="C00000"/>
                </a:solidFill>
                <a:latin typeface="+mj-lt"/>
              </a:rPr>
              <a:t>Syntax</a:t>
            </a:r>
          </a:p>
          <a:p>
            <a:pPr algn="ctr">
              <a:spcBef>
                <a:spcPts val="600"/>
              </a:spcBef>
            </a:pPr>
            <a:r>
              <a:rPr lang="en-US" b="1" dirty="0" err="1" smtClean="0">
                <a:latin typeface="+mj-lt"/>
              </a:rPr>
              <a:t>Int</a:t>
            </a:r>
            <a:r>
              <a:rPr lang="en-US" b="1" dirty="0" smtClean="0">
                <a:latin typeface="+mj-lt"/>
              </a:rPr>
              <a:t> time </a:t>
            </a:r>
            <a:r>
              <a:rPr lang="en-US" b="1" dirty="0">
                <a:latin typeface="+mj-lt"/>
              </a:rPr>
              <a:t>= </a:t>
            </a:r>
            <a:r>
              <a:rPr lang="en-US" b="1" dirty="0" err="1">
                <a:latin typeface="+mj-lt"/>
              </a:rPr>
              <a:t>millis</a:t>
            </a:r>
            <a:r>
              <a:rPr lang="en-US" b="1" dirty="0">
                <a:latin typeface="+mj-lt"/>
              </a:rPr>
              <a:t>()</a:t>
            </a:r>
          </a:p>
          <a:p>
            <a:pPr marL="514350" indent="-514350">
              <a:buFont typeface="+mj-lt"/>
              <a:buAutoNum type="arabicPeriod" startAt="4"/>
            </a:pPr>
            <a:r>
              <a:rPr lang="en-US" sz="2800" b="1" spc="-1" dirty="0">
                <a:solidFill>
                  <a:srgbClr val="C00000"/>
                </a:solidFill>
                <a:latin typeface="Consolas"/>
              </a:rPr>
              <a:t>micros() </a:t>
            </a:r>
          </a:p>
          <a:p>
            <a:pPr>
              <a:spcBef>
                <a:spcPts val="600"/>
              </a:spcBef>
            </a:pPr>
            <a:r>
              <a:rPr lang="en-US" dirty="0"/>
              <a:t>Returns the number of microseconds since the Arduino board began running the current program. </a:t>
            </a:r>
          </a:p>
          <a:p>
            <a:pPr>
              <a:spcBef>
                <a:spcPts val="600"/>
              </a:spcBef>
            </a:pPr>
            <a:r>
              <a:rPr lang="en-US" dirty="0"/>
              <a:t>This number will overflow (go back to zero), after approximately 70 minutes. </a:t>
            </a:r>
          </a:p>
          <a:p>
            <a:pPr>
              <a:spcBef>
                <a:spcPts val="600"/>
              </a:spcBef>
            </a:pPr>
            <a:r>
              <a:rPr lang="en-US" b="1" dirty="0">
                <a:solidFill>
                  <a:srgbClr val="C00000"/>
                </a:solidFill>
              </a:rPr>
              <a:t>Syntax : </a:t>
            </a:r>
            <a:endParaRPr lang="en-US" b="1" dirty="0" smtClean="0">
              <a:solidFill>
                <a:srgbClr val="C00000"/>
              </a:solidFill>
            </a:endParaRPr>
          </a:p>
          <a:p>
            <a:pPr marL="342900" lvl="1" indent="-342900" algn="ctr">
              <a:spcBef>
                <a:spcPts val="600"/>
              </a:spcBef>
              <a:buFont typeface="Wingdings" panose="05000000000000000000" pitchFamily="2" charset="2"/>
              <a:buChar char="§"/>
            </a:pPr>
            <a:r>
              <a:rPr lang="en-US" sz="2400" b="1" dirty="0" err="1">
                <a:latin typeface="+mj-lt"/>
              </a:rPr>
              <a:t>int</a:t>
            </a:r>
            <a:r>
              <a:rPr lang="en-US" sz="2400" b="1" dirty="0">
                <a:latin typeface="+mj-lt"/>
              </a:rPr>
              <a:t> time = micros()</a:t>
            </a:r>
          </a:p>
        </p:txBody>
      </p:sp>
    </p:spTree>
    <p:extLst>
      <p:ext uri="{BB962C8B-B14F-4D97-AF65-F5344CB8AC3E}">
        <p14:creationId xmlns:p14="http://schemas.microsoft.com/office/powerpoint/2010/main" val="152901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400" b="1" dirty="0"/>
              <a:t>Functions in Arduino IDE-Time Functions</a:t>
            </a:r>
          </a:p>
        </p:txBody>
      </p:sp>
      <p:grpSp>
        <p:nvGrpSpPr>
          <p:cNvPr id="6" name="Group 5"/>
          <p:cNvGrpSpPr/>
          <p:nvPr/>
        </p:nvGrpSpPr>
        <p:grpSpPr>
          <a:xfrm>
            <a:off x="199051" y="802433"/>
            <a:ext cx="9691397" cy="5346441"/>
            <a:chOff x="353733" y="1437208"/>
            <a:chExt cx="4822231" cy="2902363"/>
          </a:xfrm>
        </p:grpSpPr>
        <p:sp>
          <p:nvSpPr>
            <p:cNvPr id="7" name="CustomShape 4"/>
            <p:cNvSpPr/>
            <p:nvPr/>
          </p:nvSpPr>
          <p:spPr>
            <a:xfrm>
              <a:off x="631080" y="1650600"/>
              <a:ext cx="4544884" cy="2688971"/>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a:r>
                <a:rPr lang="en-US" altLang="en-US" sz="2000" dirty="0">
                  <a:solidFill>
                    <a:srgbClr val="00979D"/>
                  </a:solidFill>
                  <a:latin typeface="Consolas" panose="020B0609020204030204" pitchFamily="49" charset="0"/>
                  <a:cs typeface="Courier New" panose="02070309020205020404" pitchFamily="49" charset="0"/>
                </a:rPr>
                <a:t>unsigned</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00979D"/>
                  </a:solidFill>
                  <a:latin typeface="Consolas" panose="020B0609020204030204" pitchFamily="49" charset="0"/>
                  <a:cs typeface="Courier New" panose="02070309020205020404" pitchFamily="49" charset="0"/>
                </a:rPr>
                <a:t>long</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time1;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00979D"/>
                  </a:solidFill>
                  <a:latin typeface="Consolas" panose="020B0609020204030204" pitchFamily="49" charset="0"/>
                  <a:cs typeface="Courier New" panose="02070309020205020404" pitchFamily="49" charset="0"/>
                </a:rPr>
                <a:t>unsigned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00979D"/>
                  </a:solidFill>
                  <a:latin typeface="Consolas" panose="020B0609020204030204" pitchFamily="49" charset="0"/>
                  <a:cs typeface="Courier New" panose="02070309020205020404" pitchFamily="49" charset="0"/>
                </a:rPr>
                <a:t>long</a:t>
              </a:r>
              <a:r>
                <a:rPr lang="en-US" altLang="en-US" sz="2000" dirty="0">
                  <a:solidFill>
                    <a:srgbClr val="434F54"/>
                  </a:solidFill>
                  <a:latin typeface="Consolas" panose="020B0609020204030204" pitchFamily="49" charset="0"/>
                  <a:cs typeface="Courier New" panose="02070309020205020404" pitchFamily="49" charset="0"/>
                </a:rPr>
                <a:t> time2;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setup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begin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9600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 </a:t>
              </a:r>
            </a:p>
            <a:p>
              <a:pPr lvl="0"/>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loop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005C5F"/>
                  </a:solidFill>
                  <a:latin typeface="Consolas" panose="020B0609020204030204" pitchFamily="49" charset="0"/>
                  <a:cs typeface="Courier New" panose="02070309020205020404" pitchFamily="49" charset="0"/>
                </a:rPr>
                <a:t>"Time: "</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time1 </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a:solidFill>
                    <a:srgbClr val="D35400"/>
                  </a:solidFill>
                  <a:latin typeface="Consolas" panose="020B0609020204030204" pitchFamily="49" charset="0"/>
                  <a:cs typeface="Courier New" panose="02070309020205020404" pitchFamily="49" charset="0"/>
                </a:rPr>
                <a:t>millis</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time2 </a:t>
              </a: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micros</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smtClean="0">
                  <a:solidFill>
                    <a:srgbClr val="434F54"/>
                  </a:solidFill>
                  <a:latin typeface="Consolas" panose="020B0609020204030204" pitchFamily="49" charset="0"/>
                  <a:cs typeface="Courier New" panose="02070309020205020404" pitchFamily="49" charset="0"/>
                </a:rPr>
                <a:t>(time1</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a:solidFill>
                    <a:srgbClr val="434F54"/>
                  </a:solidFill>
                  <a:latin typeface="Consolas" panose="020B0609020204030204" pitchFamily="49" charset="0"/>
                  <a:cs typeface="Courier New" panose="02070309020205020404" pitchFamily="49" charset="0"/>
                </a:rPr>
                <a:t>prints time since program started in </a:t>
              </a:r>
              <a:r>
                <a:rPr lang="en-US" altLang="en-US" sz="2000" dirty="0" smtClean="0">
                  <a:solidFill>
                    <a:srgbClr val="434F54"/>
                  </a:solidFill>
                  <a:latin typeface="Consolas" panose="020B0609020204030204" pitchFamily="49" charset="0"/>
                  <a:cs typeface="Courier New" panose="02070309020205020404" pitchFamily="49" charset="0"/>
                </a:rPr>
                <a:t>milliseconds</a:t>
              </a: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smtClean="0">
                  <a:solidFill>
                    <a:srgbClr val="434F54"/>
                  </a:solidFill>
                  <a:latin typeface="Consolas" panose="020B0609020204030204" pitchFamily="49" charset="0"/>
                  <a:cs typeface="Courier New" panose="02070309020205020404" pitchFamily="49" charset="0"/>
                </a:rPr>
                <a:t>(time2</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a:solidFill>
                    <a:srgbClr val="434F54"/>
                  </a:solidFill>
                  <a:latin typeface="Consolas" panose="020B0609020204030204" pitchFamily="49" charset="0"/>
                  <a:cs typeface="Courier New" panose="02070309020205020404" pitchFamily="49" charset="0"/>
                </a:rPr>
                <a:t>prints time since program started in microseconds</a:t>
              </a:r>
              <a:r>
                <a:rPr lang="en-US" altLang="en-US" sz="2000" dirty="0" smtClean="0">
                  <a:solidFill>
                    <a:srgbClr val="434F54"/>
                  </a:solidFill>
                  <a:latin typeface="Consolas" panose="020B0609020204030204" pitchFamily="49" charset="0"/>
                  <a:cs typeface="Courier New" panose="02070309020205020404" pitchFamily="49" charset="0"/>
                </a:rPr>
                <a:t>.</a:t>
              </a:r>
            </a:p>
            <a:p>
              <a:pPr lvl="0"/>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delay</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1000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a:solidFill>
                    <a:srgbClr val="434F54"/>
                  </a:solidFill>
                  <a:latin typeface="Consolas" panose="020B0609020204030204" pitchFamily="49" charset="0"/>
                  <a:cs typeface="Courier New" panose="02070309020205020404" pitchFamily="49" charset="0"/>
                </a:rPr>
                <a:t>wait for 1 second so as not to send massive amounts of data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a:r>
                <a:rPr lang="en-US" altLang="en-US" sz="2000" dirty="0" smtClean="0">
                  <a:solidFill>
                    <a:srgbClr val="434F54"/>
                  </a:solidFill>
                  <a:latin typeface="Consolas" panose="020B0609020204030204" pitchFamily="49" charset="0"/>
                  <a:cs typeface="Courier New" panose="02070309020205020404" pitchFamily="49" charset="0"/>
                </a:rPr>
                <a:t>} </a:t>
              </a:r>
              <a:endParaRPr lang="en-US" altLang="en-US" sz="2000" dirty="0">
                <a:latin typeface="Consolas" panose="020B0609020204030204" pitchFamily="49" charset="0"/>
              </a:endParaRPr>
            </a:p>
            <a:p>
              <a:pPr lvl="0"/>
              <a:endParaRPr lang="en-US" altLang="en-US" sz="2000" dirty="0">
                <a:latin typeface="Consolas" panose="020B0609020204030204" pitchFamily="49" charset="0"/>
              </a:endParaRPr>
            </a:p>
            <a:p>
              <a:endParaRPr lang="en-IN" sz="2000" dirty="0" smtClean="0">
                <a:solidFill>
                  <a:srgbClr val="A8C5FF"/>
                </a:solidFill>
                <a:latin typeface="Consolas" panose="020B0609020204030204" pitchFamily="49" charset="0"/>
              </a:endParaRPr>
            </a:p>
            <a:p>
              <a:endParaRPr lang="en-IN" sz="2000" dirty="0">
                <a:solidFill>
                  <a:srgbClr val="434F54"/>
                </a:solidFill>
                <a:latin typeface="Consolas" panose="020B0609020204030204" pitchFamily="49" charset="0"/>
                <a:cs typeface="Courier New" panose="02070309020205020404" pitchFamily="49" charset="0"/>
              </a:endParaRPr>
            </a:p>
            <a:p>
              <a:pPr>
                <a:lnSpc>
                  <a:spcPct val="100000"/>
                </a:lnSpc>
              </a:pPr>
              <a:endParaRPr lang="en-IN" sz="2000" dirty="0">
                <a:solidFill>
                  <a:srgbClr val="434F54"/>
                </a:solidFill>
                <a:latin typeface="Consolas" panose="020B0609020204030204" pitchFamily="49" charset="0"/>
                <a:cs typeface="Courier New" panose="02070309020205020404" pitchFamily="49" charset="0"/>
              </a:endParaRPr>
            </a:p>
          </p:txBody>
        </p:sp>
        <p:sp>
          <p:nvSpPr>
            <p:cNvPr id="8" name="CustomShape 5"/>
            <p:cNvSpPr/>
            <p:nvPr/>
          </p:nvSpPr>
          <p:spPr>
            <a:xfrm>
              <a:off x="353733" y="1650600"/>
              <a:ext cx="278427" cy="2688971"/>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r>
                <a:rPr lang="en-IN" sz="2000" b="1" strike="noStrike" spc="-1" dirty="0" smtClean="0">
                  <a:solidFill>
                    <a:srgbClr val="585858"/>
                  </a:solidFill>
                  <a:latin typeface="Consolas"/>
                  <a:ea typeface="DejaVu Sans"/>
                </a:rPr>
                <a:t>10</a:t>
              </a:r>
            </a:p>
            <a:p>
              <a:pPr algn="r">
                <a:lnSpc>
                  <a:spcPct val="100000"/>
                </a:lnSpc>
              </a:pPr>
              <a:r>
                <a:rPr lang="en-IN" sz="2000" b="1" spc="-1" dirty="0" smtClean="0">
                  <a:solidFill>
                    <a:srgbClr val="585858"/>
                  </a:solidFill>
                  <a:latin typeface="Consolas"/>
                  <a:ea typeface="DejaVu Sans"/>
                </a:rPr>
                <a:t>11</a:t>
              </a:r>
            </a:p>
            <a:p>
              <a:pPr algn="r">
                <a:lnSpc>
                  <a:spcPct val="100000"/>
                </a:lnSpc>
              </a:pPr>
              <a:r>
                <a:rPr lang="en-IN" sz="2000" b="1" strike="noStrike" spc="-1" dirty="0" smtClean="0">
                  <a:solidFill>
                    <a:srgbClr val="585858"/>
                  </a:solidFill>
                  <a:latin typeface="Consolas"/>
                  <a:ea typeface="DejaVu Sans"/>
                </a:rPr>
                <a:t>12</a:t>
              </a:r>
            </a:p>
            <a:p>
              <a:pPr algn="r">
                <a:lnSpc>
                  <a:spcPct val="100000"/>
                </a:lnSpc>
              </a:pPr>
              <a:r>
                <a:rPr lang="en-IN" sz="2000" b="1" spc="-1" dirty="0" smtClean="0">
                  <a:solidFill>
                    <a:srgbClr val="585858"/>
                  </a:solidFill>
                  <a:latin typeface="Consolas"/>
                  <a:ea typeface="DejaVu Sans"/>
                </a:rPr>
                <a:t>13</a:t>
              </a:r>
            </a:p>
            <a:p>
              <a:pPr algn="r">
                <a:lnSpc>
                  <a:spcPct val="100000"/>
                </a:lnSpc>
              </a:pPr>
              <a:r>
                <a:rPr lang="en-IN" sz="2000" b="1" strike="noStrike" spc="-1" dirty="0" smtClean="0">
                  <a:solidFill>
                    <a:srgbClr val="585858"/>
                  </a:solidFill>
                  <a:latin typeface="Consolas"/>
                  <a:ea typeface="DejaVu Sans"/>
                </a:rPr>
                <a:t>14</a:t>
              </a:r>
            </a:p>
            <a:p>
              <a:pPr algn="r">
                <a:lnSpc>
                  <a:spcPct val="100000"/>
                </a:lnSpc>
              </a:pPr>
              <a:r>
                <a:rPr lang="en-IN" sz="2000" b="1" spc="-1" dirty="0" smtClean="0">
                  <a:solidFill>
                    <a:srgbClr val="585858"/>
                  </a:solidFill>
                  <a:latin typeface="Consolas"/>
                  <a:ea typeface="DejaVu Sans"/>
                </a:rPr>
                <a:t>15</a:t>
              </a:r>
            </a:p>
            <a:p>
              <a:pPr algn="r">
                <a:lnSpc>
                  <a:spcPct val="100000"/>
                </a:lnSpc>
              </a:pPr>
              <a:r>
                <a:rPr lang="en-IN" sz="2000" b="1" strike="noStrike" spc="-1" dirty="0" smtClean="0">
                  <a:solidFill>
                    <a:srgbClr val="585858"/>
                  </a:solidFill>
                  <a:latin typeface="Consolas"/>
                  <a:ea typeface="DejaVu Sans"/>
                </a:rPr>
                <a:t>16</a:t>
              </a:r>
            </a:p>
            <a:p>
              <a:pPr algn="r">
                <a:lnSpc>
                  <a:spcPct val="100000"/>
                </a:lnSpc>
              </a:pPr>
              <a:endParaRPr lang="en-IN" sz="2000" b="0" strike="noStrike" spc="-1" dirty="0">
                <a:latin typeface="Arial"/>
              </a:endParaRPr>
            </a:p>
            <a:p>
              <a:pPr algn="r">
                <a:lnSpc>
                  <a:spcPct val="100000"/>
                </a:lnSpc>
              </a:pPr>
              <a:endParaRPr lang="en-IN" sz="2000" b="0" strike="noStrike" spc="-1" dirty="0">
                <a:latin typeface="Arial"/>
              </a:endParaRPr>
            </a:p>
          </p:txBody>
        </p:sp>
        <p:sp>
          <p:nvSpPr>
            <p:cNvPr id="9"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Time</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Tree>
    <p:extLst>
      <p:ext uri="{BB962C8B-B14F-4D97-AF65-F5344CB8AC3E}">
        <p14:creationId xmlns:p14="http://schemas.microsoft.com/office/powerpoint/2010/main" val="126043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additive="repl">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a:t>Functions in Arduino Math Functions</a:t>
            </a:r>
          </a:p>
        </p:txBody>
      </p:sp>
      <p:graphicFrame>
        <p:nvGraphicFramePr>
          <p:cNvPr id="3" name="Content Placeholder 2"/>
          <p:cNvGraphicFramePr>
            <a:graphicFrameLocks noGrp="1"/>
          </p:cNvGraphicFramePr>
          <p:nvPr>
            <p:ph idx="1"/>
            <p:extLst/>
          </p:nvPr>
        </p:nvGraphicFramePr>
        <p:xfrm>
          <a:off x="131763" y="876300"/>
          <a:ext cx="11928475" cy="5591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767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smtClean="0"/>
              <a:t>Mapping</a:t>
            </a:r>
            <a:endParaRPr lang="en-US" sz="4000" b="1" dirty="0"/>
          </a:p>
        </p:txBody>
      </p:sp>
      <p:sp>
        <p:nvSpPr>
          <p:cNvPr id="2" name="Content Placeholder 1"/>
          <p:cNvSpPr>
            <a:spLocks noGrp="1"/>
          </p:cNvSpPr>
          <p:nvPr>
            <p:ph idx="1"/>
          </p:nvPr>
        </p:nvSpPr>
        <p:spPr/>
        <p:txBody>
          <a:bodyPr/>
          <a:lstStyle/>
          <a:p>
            <a:pPr marL="514350" indent="-514350">
              <a:buFont typeface="+mj-lt"/>
              <a:buAutoNum type="arabicPeriod"/>
            </a:pPr>
            <a:r>
              <a:rPr lang="en-US" sz="2800" b="1" spc="-1" dirty="0">
                <a:solidFill>
                  <a:srgbClr val="C00000"/>
                </a:solidFill>
                <a:latin typeface="Consolas"/>
              </a:rPr>
              <a:t>map():</a:t>
            </a:r>
          </a:p>
          <a:p>
            <a:pPr>
              <a:spcBef>
                <a:spcPts val="600"/>
              </a:spcBef>
            </a:pPr>
            <a:r>
              <a:rPr lang="en-US" dirty="0">
                <a:latin typeface="+mj-lt"/>
              </a:rPr>
              <a:t>Re-maps a number from one range to another. </a:t>
            </a:r>
          </a:p>
          <a:p>
            <a:pPr>
              <a:spcBef>
                <a:spcPts val="600"/>
              </a:spcBef>
            </a:pPr>
            <a:r>
              <a:rPr lang="en-US" dirty="0">
                <a:latin typeface="+mj-lt"/>
              </a:rPr>
              <a:t>A value of </a:t>
            </a:r>
            <a:r>
              <a:rPr lang="en-US" dirty="0" err="1"/>
              <a:t>from</a:t>
            </a:r>
            <a:r>
              <a:rPr lang="en-US" dirty="0" err="1">
                <a:latin typeface="SimSun" panose="02010600030101010101" pitchFamily="2" charset="-122"/>
                <a:ea typeface="SimSun" panose="02010600030101010101" pitchFamily="2" charset="-122"/>
              </a:rPr>
              <a:t>_</a:t>
            </a:r>
            <a:r>
              <a:rPr lang="en-US" dirty="0" err="1"/>
              <a:t>Low</a:t>
            </a:r>
            <a:r>
              <a:rPr lang="en-US" dirty="0" smtClean="0">
                <a:latin typeface="+mj-lt"/>
              </a:rPr>
              <a:t> </a:t>
            </a:r>
            <a:r>
              <a:rPr lang="en-US" dirty="0">
                <a:latin typeface="+mj-lt"/>
              </a:rPr>
              <a:t>would get mapped to </a:t>
            </a:r>
            <a:r>
              <a:rPr lang="en-US" dirty="0" err="1"/>
              <a:t>to</a:t>
            </a:r>
            <a:r>
              <a:rPr lang="en-US" dirty="0" err="1">
                <a:latin typeface="SimSun" panose="02010600030101010101" pitchFamily="2" charset="-122"/>
                <a:ea typeface="SimSun" panose="02010600030101010101" pitchFamily="2" charset="-122"/>
              </a:rPr>
              <a:t>_</a:t>
            </a:r>
            <a:r>
              <a:rPr lang="en-US" dirty="0" err="1"/>
              <a:t>Low</a:t>
            </a:r>
            <a:r>
              <a:rPr lang="en-US" dirty="0" smtClean="0">
                <a:latin typeface="+mj-lt"/>
              </a:rPr>
              <a:t>, </a:t>
            </a:r>
            <a:r>
              <a:rPr lang="en-US" dirty="0">
                <a:latin typeface="+mj-lt"/>
              </a:rPr>
              <a:t>a value of </a:t>
            </a:r>
            <a:r>
              <a:rPr lang="en-US" dirty="0" err="1"/>
              <a:t>from</a:t>
            </a:r>
            <a:r>
              <a:rPr lang="en-US" dirty="0" err="1">
                <a:latin typeface="SimSun" panose="02010600030101010101" pitchFamily="2" charset="-122"/>
                <a:ea typeface="SimSun" panose="02010600030101010101" pitchFamily="2" charset="-122"/>
              </a:rPr>
              <a:t>_</a:t>
            </a:r>
            <a:r>
              <a:rPr lang="en-US" dirty="0" err="1"/>
              <a:t>High</a:t>
            </a:r>
            <a:r>
              <a:rPr lang="en-US" dirty="0"/>
              <a:t> </a:t>
            </a:r>
            <a:r>
              <a:rPr lang="en-US" dirty="0" smtClean="0">
                <a:latin typeface="+mj-lt"/>
              </a:rPr>
              <a:t>to </a:t>
            </a:r>
            <a:r>
              <a:rPr lang="en-US" dirty="0" err="1"/>
              <a:t>to</a:t>
            </a:r>
            <a:r>
              <a:rPr lang="en-US" dirty="0" err="1">
                <a:latin typeface="SimSun" panose="02010600030101010101" pitchFamily="2" charset="-122"/>
                <a:ea typeface="SimSun" panose="02010600030101010101" pitchFamily="2" charset="-122"/>
              </a:rPr>
              <a:t>_</a:t>
            </a:r>
            <a:r>
              <a:rPr lang="en-US" dirty="0" err="1"/>
              <a:t>High</a:t>
            </a:r>
            <a:r>
              <a:rPr lang="en-US" dirty="0" smtClean="0">
                <a:latin typeface="+mj-lt"/>
              </a:rPr>
              <a:t>, </a:t>
            </a:r>
            <a:r>
              <a:rPr lang="en-US" dirty="0">
                <a:latin typeface="+mj-lt"/>
              </a:rPr>
              <a:t>values in-between to values in-between, etc. </a:t>
            </a:r>
          </a:p>
          <a:p>
            <a:pPr>
              <a:spcBef>
                <a:spcPts val="600"/>
              </a:spcBef>
            </a:pPr>
            <a:r>
              <a:rPr lang="en-US" b="1" dirty="0">
                <a:solidFill>
                  <a:srgbClr val="C00000"/>
                </a:solidFill>
                <a:latin typeface="+mj-lt"/>
              </a:rPr>
              <a:t>Syntax</a:t>
            </a:r>
          </a:p>
          <a:p>
            <a:pPr algn="ctr">
              <a:spcBef>
                <a:spcPts val="600"/>
              </a:spcBef>
            </a:pPr>
            <a:r>
              <a:rPr lang="en-US" dirty="0">
                <a:latin typeface="+mj-lt"/>
              </a:rPr>
              <a:t>map(value, </a:t>
            </a:r>
            <a:r>
              <a:rPr lang="en-US" dirty="0" err="1"/>
              <a:t>from</a:t>
            </a:r>
            <a:r>
              <a:rPr lang="en-US" dirty="0" err="1">
                <a:latin typeface="SimSun" panose="02010600030101010101" pitchFamily="2" charset="-122"/>
                <a:ea typeface="SimSun" panose="02010600030101010101" pitchFamily="2" charset="-122"/>
              </a:rPr>
              <a:t>_</a:t>
            </a:r>
            <a:r>
              <a:rPr lang="en-US" dirty="0" err="1"/>
              <a:t>Low</a:t>
            </a:r>
            <a:r>
              <a:rPr lang="en-US" dirty="0"/>
              <a:t> </a:t>
            </a:r>
            <a:r>
              <a:rPr lang="en-US" dirty="0" smtClean="0">
                <a:latin typeface="+mj-lt"/>
              </a:rPr>
              <a:t>, </a:t>
            </a:r>
            <a:r>
              <a:rPr lang="en-US" dirty="0" err="1"/>
              <a:t>from</a:t>
            </a:r>
            <a:r>
              <a:rPr lang="en-US" dirty="0" err="1">
                <a:latin typeface="SimSun" panose="02010600030101010101" pitchFamily="2" charset="-122"/>
                <a:ea typeface="SimSun" panose="02010600030101010101" pitchFamily="2" charset="-122"/>
              </a:rPr>
              <a:t>_</a:t>
            </a:r>
            <a:r>
              <a:rPr lang="en-US" dirty="0" err="1"/>
              <a:t>High</a:t>
            </a:r>
            <a:r>
              <a:rPr lang="en-US" dirty="0"/>
              <a:t> </a:t>
            </a:r>
            <a:r>
              <a:rPr lang="en-US" dirty="0" smtClean="0">
                <a:latin typeface="+mj-lt"/>
              </a:rPr>
              <a:t>, </a:t>
            </a:r>
            <a:r>
              <a:rPr lang="en-US" dirty="0" err="1"/>
              <a:t>to</a:t>
            </a:r>
            <a:r>
              <a:rPr lang="en-US" dirty="0" err="1">
                <a:latin typeface="SimSun" panose="02010600030101010101" pitchFamily="2" charset="-122"/>
                <a:ea typeface="SimSun" panose="02010600030101010101" pitchFamily="2" charset="-122"/>
              </a:rPr>
              <a:t>_</a:t>
            </a:r>
            <a:r>
              <a:rPr lang="en-US" dirty="0" err="1"/>
              <a:t>Low</a:t>
            </a:r>
            <a:r>
              <a:rPr lang="en-US" dirty="0" smtClean="0">
                <a:latin typeface="+mj-lt"/>
              </a:rPr>
              <a:t>, </a:t>
            </a:r>
            <a:r>
              <a:rPr lang="en-US" dirty="0" err="1"/>
              <a:t>to</a:t>
            </a:r>
            <a:r>
              <a:rPr lang="en-US" dirty="0" err="1">
                <a:latin typeface="SimSun" panose="02010600030101010101" pitchFamily="2" charset="-122"/>
                <a:ea typeface="SimSun" panose="02010600030101010101" pitchFamily="2" charset="-122"/>
              </a:rPr>
              <a:t>_</a:t>
            </a:r>
            <a:r>
              <a:rPr lang="en-US" dirty="0" err="1"/>
              <a:t>High</a:t>
            </a:r>
            <a:r>
              <a:rPr lang="en-US" dirty="0" smtClean="0">
                <a:latin typeface="+mj-lt"/>
              </a:rPr>
              <a:t>)</a:t>
            </a:r>
            <a:endParaRPr lang="en-US" dirty="0">
              <a:latin typeface="+mj-lt"/>
            </a:endParaRPr>
          </a:p>
          <a:p>
            <a:pPr>
              <a:spcBef>
                <a:spcPts val="600"/>
              </a:spcBef>
            </a:pPr>
            <a:r>
              <a:rPr lang="en-US" dirty="0">
                <a:latin typeface="+mj-lt"/>
              </a:rPr>
              <a:t>value: the number to map.</a:t>
            </a:r>
          </a:p>
          <a:p>
            <a:pPr>
              <a:spcBef>
                <a:spcPts val="600"/>
              </a:spcBef>
            </a:pPr>
            <a:r>
              <a:rPr lang="en-US" dirty="0" err="1" smtClean="0">
                <a:latin typeface="+mj-lt"/>
              </a:rPr>
              <a:t>from</a:t>
            </a:r>
            <a:r>
              <a:rPr lang="en-US" dirty="0" err="1" smtClean="0">
                <a:latin typeface="SimSun" panose="02010600030101010101" pitchFamily="2" charset="-122"/>
                <a:ea typeface="SimSun" panose="02010600030101010101" pitchFamily="2" charset="-122"/>
              </a:rPr>
              <a:t>_</a:t>
            </a:r>
            <a:r>
              <a:rPr lang="en-US" dirty="0" err="1" smtClean="0">
                <a:latin typeface="+mj-lt"/>
              </a:rPr>
              <a:t>Low</a:t>
            </a:r>
            <a:r>
              <a:rPr lang="en-US" dirty="0">
                <a:latin typeface="+mj-lt"/>
              </a:rPr>
              <a:t>: the lower bound of the value’s current range.</a:t>
            </a:r>
          </a:p>
          <a:p>
            <a:pPr>
              <a:spcBef>
                <a:spcPts val="600"/>
              </a:spcBef>
            </a:pPr>
            <a:r>
              <a:rPr lang="en-US" dirty="0" err="1" smtClean="0">
                <a:latin typeface="+mj-lt"/>
              </a:rPr>
              <a:t>from</a:t>
            </a:r>
            <a:r>
              <a:rPr lang="en-US" dirty="0" err="1">
                <a:latin typeface="SimSun" panose="02010600030101010101" pitchFamily="2" charset="-122"/>
                <a:ea typeface="SimSun" panose="02010600030101010101" pitchFamily="2" charset="-122"/>
              </a:rPr>
              <a:t>_</a:t>
            </a:r>
            <a:r>
              <a:rPr lang="en-US" dirty="0" err="1" smtClean="0">
                <a:latin typeface="+mj-lt"/>
              </a:rPr>
              <a:t>High</a:t>
            </a:r>
            <a:r>
              <a:rPr lang="en-US" dirty="0">
                <a:latin typeface="+mj-lt"/>
              </a:rPr>
              <a:t>: the upper bound of the value’s current range.</a:t>
            </a:r>
          </a:p>
          <a:p>
            <a:pPr>
              <a:spcBef>
                <a:spcPts val="600"/>
              </a:spcBef>
            </a:pPr>
            <a:r>
              <a:rPr lang="en-US" dirty="0" err="1" smtClean="0">
                <a:latin typeface="+mj-lt"/>
              </a:rPr>
              <a:t>to</a:t>
            </a:r>
            <a:r>
              <a:rPr lang="en-US" dirty="0" err="1">
                <a:latin typeface="SimSun" panose="02010600030101010101" pitchFamily="2" charset="-122"/>
                <a:ea typeface="SimSun" panose="02010600030101010101" pitchFamily="2" charset="-122"/>
              </a:rPr>
              <a:t>_</a:t>
            </a:r>
            <a:r>
              <a:rPr lang="en-US" dirty="0" err="1" smtClean="0">
                <a:latin typeface="+mj-lt"/>
              </a:rPr>
              <a:t>Low</a:t>
            </a:r>
            <a:r>
              <a:rPr lang="en-US" dirty="0">
                <a:latin typeface="+mj-lt"/>
              </a:rPr>
              <a:t>: the lower bound of the value’s target range.</a:t>
            </a:r>
          </a:p>
          <a:p>
            <a:pPr>
              <a:spcBef>
                <a:spcPts val="600"/>
              </a:spcBef>
            </a:pPr>
            <a:r>
              <a:rPr lang="en-US" dirty="0" err="1" smtClean="0">
                <a:latin typeface="+mj-lt"/>
              </a:rPr>
              <a:t>to</a:t>
            </a:r>
            <a:r>
              <a:rPr lang="en-US" dirty="0" err="1">
                <a:latin typeface="SimSun" panose="02010600030101010101" pitchFamily="2" charset="-122"/>
                <a:ea typeface="SimSun" panose="02010600030101010101" pitchFamily="2" charset="-122"/>
              </a:rPr>
              <a:t>_</a:t>
            </a:r>
            <a:r>
              <a:rPr lang="en-US" dirty="0" err="1" smtClean="0">
                <a:latin typeface="+mj-lt"/>
              </a:rPr>
              <a:t>High</a:t>
            </a:r>
            <a:r>
              <a:rPr lang="en-US" dirty="0">
                <a:latin typeface="+mj-lt"/>
              </a:rPr>
              <a:t>: the upper bound of the value’s target range.</a:t>
            </a:r>
          </a:p>
          <a:p>
            <a:endParaRPr lang="en-US" dirty="0">
              <a:latin typeface="+mj-lt"/>
            </a:endParaRPr>
          </a:p>
        </p:txBody>
      </p:sp>
    </p:spTree>
    <p:extLst>
      <p:ext uri="{BB962C8B-B14F-4D97-AF65-F5344CB8AC3E}">
        <p14:creationId xmlns:p14="http://schemas.microsoft.com/office/powerpoint/2010/main" val="312328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IoT Data Acquisition System</a:t>
            </a:r>
          </a:p>
        </p:txBody>
      </p:sp>
      <p:sp>
        <p:nvSpPr>
          <p:cNvPr id="3" name="Content Placeholder 2"/>
          <p:cNvSpPr>
            <a:spLocks noGrp="1"/>
          </p:cNvSpPr>
          <p:nvPr>
            <p:ph idx="1"/>
          </p:nvPr>
        </p:nvSpPr>
        <p:spPr/>
        <p:txBody>
          <a:bodyPr/>
          <a:lstStyle/>
          <a:p>
            <a:r>
              <a:rPr lang="en-US" dirty="0" smtClean="0"/>
              <a:t>Data </a:t>
            </a:r>
            <a:r>
              <a:rPr lang="en-US" dirty="0"/>
              <a:t>acquisition (DAQ) and protocols are pivotal building blocks of IoT technology. </a:t>
            </a:r>
            <a:endParaRPr lang="en-US" dirty="0" smtClean="0"/>
          </a:p>
          <a:p>
            <a:r>
              <a:rPr lang="en-US" dirty="0" smtClean="0"/>
              <a:t>A </a:t>
            </a:r>
            <a:r>
              <a:rPr lang="en-US" dirty="0"/>
              <a:t>data acquisition device helps users to make machines smarter by gathering and analyzing real-time data. </a:t>
            </a:r>
          </a:p>
          <a:p>
            <a:r>
              <a:rPr lang="en-US" dirty="0" smtClean="0"/>
              <a:t>After the acquisition of Data, Data should be converted in proper Protocol format.</a:t>
            </a:r>
          </a:p>
          <a:p>
            <a:r>
              <a:rPr lang="en-US" dirty="0" smtClean="0"/>
              <a:t>IoT </a:t>
            </a:r>
            <a:r>
              <a:rPr lang="en-US" dirty="0"/>
              <a:t>protocols enable </a:t>
            </a:r>
            <a:r>
              <a:rPr lang="en-US" dirty="0" smtClean="0"/>
              <a:t>to </a:t>
            </a:r>
            <a:r>
              <a:rPr lang="en-US" dirty="0"/>
              <a:t>exchange data in an organized and significant </a:t>
            </a:r>
            <a:r>
              <a:rPr lang="en-US" dirty="0" smtClean="0"/>
              <a:t>manner.</a:t>
            </a:r>
          </a:p>
          <a:p>
            <a:r>
              <a:rPr lang="en-IN" dirty="0" smtClean="0"/>
              <a:t>Data Acquisition played </a:t>
            </a:r>
            <a:r>
              <a:rPr lang="en-IN" dirty="0"/>
              <a:t>two critical roles</a:t>
            </a:r>
            <a:r>
              <a:rPr lang="en-IN" dirty="0" smtClean="0"/>
              <a:t>:</a:t>
            </a:r>
          </a:p>
          <a:p>
            <a:pPr marL="0" indent="0">
              <a:buNone/>
            </a:pPr>
            <a:r>
              <a:rPr lang="en-US" b="1" dirty="0"/>
              <a:t>1. </a:t>
            </a:r>
            <a:r>
              <a:rPr lang="en-US" b="1" dirty="0" smtClean="0"/>
              <a:t>Identity</a:t>
            </a:r>
            <a:r>
              <a:rPr lang="en-US" dirty="0"/>
              <a:t> </a:t>
            </a:r>
            <a:r>
              <a:rPr lang="en-US" dirty="0" smtClean="0"/>
              <a:t>: Identify the data (Sensor and Data Type)</a:t>
            </a:r>
            <a:endParaRPr lang="en-US" dirty="0"/>
          </a:p>
          <a:p>
            <a:pPr marL="0" indent="0">
              <a:buNone/>
            </a:pPr>
            <a:r>
              <a:rPr lang="en-US" b="1" dirty="0"/>
              <a:t>2. </a:t>
            </a:r>
            <a:r>
              <a:rPr lang="en-US" b="1" dirty="0" smtClean="0"/>
              <a:t>Authentication : </a:t>
            </a:r>
            <a:r>
              <a:rPr lang="en-US" dirty="0" smtClean="0"/>
              <a:t>(Authenticity of Data)</a:t>
            </a:r>
            <a:endParaRPr lang="en-IN" dirty="0"/>
          </a:p>
        </p:txBody>
      </p:sp>
    </p:spTree>
    <p:extLst>
      <p:ext uri="{BB962C8B-B14F-4D97-AF65-F5344CB8AC3E}">
        <p14:creationId xmlns:p14="http://schemas.microsoft.com/office/powerpoint/2010/main" val="12850160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smtClean="0"/>
              <a:t>Mapping</a:t>
            </a:r>
            <a:endParaRPr lang="en-US" sz="4000" b="1" dirty="0"/>
          </a:p>
        </p:txBody>
      </p:sp>
      <p:sp>
        <p:nvSpPr>
          <p:cNvPr id="2" name="Content Placeholder 1"/>
          <p:cNvSpPr>
            <a:spLocks noGrp="1"/>
          </p:cNvSpPr>
          <p:nvPr>
            <p:ph idx="1"/>
          </p:nvPr>
        </p:nvSpPr>
        <p:spPr/>
        <p:txBody>
          <a:bodyPr/>
          <a:lstStyle/>
          <a:p>
            <a:pPr marL="0" lvl="0" indent="0" algn="l">
              <a:spcBef>
                <a:spcPts val="600"/>
              </a:spcBef>
              <a:buNone/>
            </a:pPr>
            <a:r>
              <a:rPr lang="gu-IN" dirty="0">
                <a:latin typeface="+mj-lt"/>
              </a:rPr>
              <a:t>/* Map an analog value to 8 bits (0 to 255) */</a:t>
            </a:r>
          </a:p>
          <a:p>
            <a:pPr marL="0" lvl="0" indent="0" algn="l">
              <a:spcBef>
                <a:spcPts val="600"/>
              </a:spcBef>
              <a:buNone/>
            </a:pPr>
            <a:endParaRPr lang="en-IN" dirty="0">
              <a:latin typeface="+mj-lt"/>
            </a:endParaRPr>
          </a:p>
          <a:p>
            <a:pPr marL="0" lvl="0" indent="0" algn="l">
              <a:spcBef>
                <a:spcPts val="600"/>
              </a:spcBef>
              <a:buNone/>
            </a:pPr>
            <a:r>
              <a:rPr lang="gu-IN" dirty="0">
                <a:latin typeface="+mj-lt"/>
              </a:rPr>
              <a:t>void setup() </a:t>
            </a:r>
            <a:r>
              <a:rPr lang="gu-IN" dirty="0" smtClean="0">
                <a:latin typeface="+mj-lt"/>
              </a:rPr>
              <a:t>{</a:t>
            </a:r>
            <a:r>
              <a:rPr lang="en-IN" dirty="0" smtClean="0">
                <a:latin typeface="+mj-lt"/>
              </a:rPr>
              <a:t> </a:t>
            </a:r>
            <a:endParaRPr lang="en-IN" dirty="0">
              <a:latin typeface="+mj-lt"/>
            </a:endParaRPr>
          </a:p>
          <a:p>
            <a:pPr marL="0" lvl="0" indent="0" algn="l">
              <a:spcBef>
                <a:spcPts val="600"/>
              </a:spcBef>
              <a:buNone/>
            </a:pPr>
            <a:r>
              <a:rPr lang="en-IN" dirty="0" err="1">
                <a:latin typeface="+mj-lt"/>
              </a:rPr>
              <a:t>pinMode</a:t>
            </a:r>
            <a:r>
              <a:rPr lang="en-IN" dirty="0">
                <a:latin typeface="+mj-lt"/>
              </a:rPr>
              <a:t>(A0,INPUT);</a:t>
            </a:r>
          </a:p>
          <a:p>
            <a:pPr marL="0" lvl="0" indent="0" algn="l">
              <a:spcBef>
                <a:spcPts val="600"/>
              </a:spcBef>
              <a:buNone/>
            </a:pPr>
            <a:r>
              <a:rPr lang="gu-IN" dirty="0">
                <a:latin typeface="+mj-lt"/>
              </a:rPr>
              <a:t>}</a:t>
            </a:r>
          </a:p>
          <a:p>
            <a:pPr marL="0" lvl="0" indent="0" algn="l">
              <a:spcBef>
                <a:spcPts val="600"/>
              </a:spcBef>
              <a:buNone/>
            </a:pPr>
            <a:r>
              <a:rPr lang="gu-IN" dirty="0">
                <a:latin typeface="+mj-lt"/>
              </a:rPr>
              <a:t>void loop() {</a:t>
            </a:r>
          </a:p>
          <a:p>
            <a:pPr marL="0" lvl="1" indent="0" algn="l">
              <a:spcBef>
                <a:spcPts val="600"/>
              </a:spcBef>
              <a:buNone/>
            </a:pPr>
            <a:r>
              <a:rPr lang="gu-IN" sz="2400" dirty="0">
                <a:latin typeface="+mj-lt"/>
              </a:rPr>
              <a:t>  int val = analogRead(</a:t>
            </a:r>
            <a:r>
              <a:rPr lang="en-IN" sz="2400" dirty="0">
                <a:latin typeface="+mj-lt"/>
              </a:rPr>
              <a:t>A</a:t>
            </a:r>
            <a:r>
              <a:rPr lang="gu-IN" sz="2400" dirty="0">
                <a:latin typeface="+mj-lt"/>
              </a:rPr>
              <a:t>0);</a:t>
            </a:r>
          </a:p>
          <a:p>
            <a:pPr marL="0" lvl="1" indent="0" algn="l">
              <a:spcBef>
                <a:spcPts val="600"/>
              </a:spcBef>
              <a:buNone/>
            </a:pPr>
            <a:r>
              <a:rPr lang="gu-IN" sz="2400" dirty="0">
                <a:latin typeface="+mj-lt"/>
              </a:rPr>
              <a:t>  val = </a:t>
            </a:r>
            <a:r>
              <a:rPr lang="gu-IN" sz="2400" dirty="0">
                <a:solidFill>
                  <a:srgbClr val="C00000"/>
                </a:solidFill>
                <a:latin typeface="+mj-lt"/>
              </a:rPr>
              <a:t>map(val, 0, 1023, 0, 255);</a:t>
            </a:r>
          </a:p>
          <a:p>
            <a:pPr marL="0" lvl="1" indent="0" algn="l">
              <a:spcBef>
                <a:spcPts val="600"/>
              </a:spcBef>
              <a:buNone/>
            </a:pPr>
            <a:r>
              <a:rPr lang="gu-IN" sz="2400" dirty="0">
                <a:latin typeface="+mj-lt"/>
              </a:rPr>
              <a:t>  analogWrite(9, val);</a:t>
            </a:r>
          </a:p>
          <a:p>
            <a:pPr marL="0" lvl="0" indent="0" algn="l">
              <a:spcBef>
                <a:spcPts val="600"/>
              </a:spcBef>
              <a:buNone/>
            </a:pPr>
            <a:r>
              <a:rPr lang="gu-IN" dirty="0">
                <a:latin typeface="+mj-lt"/>
              </a:rPr>
              <a:t>}</a:t>
            </a:r>
          </a:p>
          <a:p>
            <a:endParaRPr lang="en-US" dirty="0">
              <a:latin typeface="+mj-lt"/>
            </a:endParaRPr>
          </a:p>
        </p:txBody>
      </p:sp>
      <p:sp>
        <p:nvSpPr>
          <p:cNvPr id="6" name="Rectangle 5"/>
          <p:cNvSpPr/>
          <p:nvPr/>
        </p:nvSpPr>
        <p:spPr>
          <a:xfrm>
            <a:off x="3643453" y="669828"/>
            <a:ext cx="8107269" cy="492443"/>
          </a:xfrm>
          <a:prstGeom prst="rect">
            <a:avLst/>
          </a:prstGeom>
        </p:spPr>
        <p:txBody>
          <a:bodyPr wrap="square">
            <a:spAutoFit/>
          </a:bodyPr>
          <a:lstStyle/>
          <a:p>
            <a:pPr marL="514350" indent="-514350" algn="just">
              <a:spcBef>
                <a:spcPts val="600"/>
              </a:spcBef>
              <a:buFont typeface="+mj-lt"/>
              <a:buAutoNum type="arabicPeriod"/>
            </a:pPr>
            <a:endParaRPr lang="en-US" sz="2600" b="1" dirty="0">
              <a:solidFill>
                <a:srgbClr val="C00000"/>
              </a:solidFill>
              <a:latin typeface="Baskerville Old Face" panose="02020602080505020303" pitchFamily="18" charset="0"/>
            </a:endParaRPr>
          </a:p>
        </p:txBody>
      </p:sp>
      <p:pic>
        <p:nvPicPr>
          <p:cNvPr id="3" name="Picture 2"/>
          <p:cNvPicPr>
            <a:picLocks noChangeAspect="1"/>
          </p:cNvPicPr>
          <p:nvPr/>
        </p:nvPicPr>
        <p:blipFill>
          <a:blip r:embed="rId2"/>
          <a:stretch>
            <a:fillRect/>
          </a:stretch>
        </p:blipFill>
        <p:spPr>
          <a:xfrm>
            <a:off x="2560013" y="694707"/>
            <a:ext cx="7071973" cy="5468586"/>
          </a:xfrm>
          <a:prstGeom prst="rect">
            <a:avLst/>
          </a:prstGeom>
        </p:spPr>
      </p:pic>
    </p:spTree>
    <p:extLst>
      <p:ext uri="{BB962C8B-B14F-4D97-AF65-F5344CB8AC3E}">
        <p14:creationId xmlns:p14="http://schemas.microsoft.com/office/powerpoint/2010/main" val="20577608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smtClean="0"/>
              <a:t>Maximum</a:t>
            </a:r>
            <a:endParaRPr lang="en-US" sz="4000" b="1" dirty="0"/>
          </a:p>
        </p:txBody>
      </p:sp>
      <p:sp>
        <p:nvSpPr>
          <p:cNvPr id="2" name="Content Placeholder 1"/>
          <p:cNvSpPr>
            <a:spLocks noGrp="1"/>
          </p:cNvSpPr>
          <p:nvPr>
            <p:ph idx="1"/>
          </p:nvPr>
        </p:nvSpPr>
        <p:spPr/>
        <p:txBody>
          <a:bodyPr/>
          <a:lstStyle/>
          <a:p>
            <a:pPr marL="514350" indent="-514350">
              <a:buFont typeface="+mj-lt"/>
              <a:buAutoNum type="arabicPeriod" startAt="2"/>
            </a:pPr>
            <a:r>
              <a:rPr lang="en-GB" sz="2800" b="1" spc="-1" dirty="0">
                <a:solidFill>
                  <a:srgbClr val="C00000"/>
                </a:solidFill>
                <a:latin typeface="Consolas"/>
              </a:rPr>
              <a:t>max():</a:t>
            </a:r>
          </a:p>
          <a:p>
            <a:pPr>
              <a:spcBef>
                <a:spcPts val="600"/>
              </a:spcBef>
            </a:pPr>
            <a:r>
              <a:rPr lang="en-GB" dirty="0">
                <a:latin typeface="+mj-lt"/>
              </a:rPr>
              <a:t>Calculates the maximum of two numbers</a:t>
            </a:r>
          </a:p>
          <a:p>
            <a:pPr>
              <a:spcBef>
                <a:spcPts val="600"/>
              </a:spcBef>
            </a:pPr>
            <a:r>
              <a:rPr lang="en-GB" dirty="0">
                <a:latin typeface="+mj-lt"/>
              </a:rPr>
              <a:t>Syntax : max(x, y)</a:t>
            </a:r>
          </a:p>
          <a:p>
            <a:pPr marL="265113" lvl="1" indent="-265113">
              <a:spcBef>
                <a:spcPts val="600"/>
              </a:spcBef>
              <a:buFont typeface="Wingdings" panose="05000000000000000000" pitchFamily="2" charset="2"/>
              <a:buChar char="§"/>
            </a:pPr>
            <a:r>
              <a:rPr lang="en-GB" sz="2400" dirty="0">
                <a:latin typeface="+mj-lt"/>
              </a:rPr>
              <a:t>x: the first number. Allowed data types: any data type.</a:t>
            </a:r>
          </a:p>
          <a:p>
            <a:pPr marL="265113" lvl="1" indent="-265113">
              <a:spcBef>
                <a:spcPts val="600"/>
              </a:spcBef>
              <a:buFont typeface="Wingdings" panose="05000000000000000000" pitchFamily="2" charset="2"/>
              <a:buChar char="§"/>
            </a:pPr>
            <a:r>
              <a:rPr lang="en-GB" sz="2400" dirty="0">
                <a:latin typeface="+mj-lt"/>
              </a:rPr>
              <a:t>y: the second number. Allowed data types: any data type.</a:t>
            </a:r>
          </a:p>
          <a:p>
            <a:pPr>
              <a:spcBef>
                <a:spcPts val="600"/>
              </a:spcBef>
            </a:pPr>
            <a:r>
              <a:rPr lang="en-GB" dirty="0">
                <a:latin typeface="+mj-lt"/>
              </a:rPr>
              <a:t>It returns the larger of the two parameter values.</a:t>
            </a:r>
          </a:p>
          <a:p>
            <a:pPr>
              <a:spcBef>
                <a:spcPts val="600"/>
              </a:spcBef>
            </a:pPr>
            <a:r>
              <a:rPr lang="en-GB" dirty="0">
                <a:latin typeface="+mj-lt"/>
              </a:rPr>
              <a:t>Example:</a:t>
            </a:r>
          </a:p>
          <a:p>
            <a:pPr lvl="1">
              <a:buFont typeface="Wingdings" panose="05000000000000000000" pitchFamily="2" charset="2"/>
              <a:buChar char="§"/>
            </a:pPr>
            <a:r>
              <a:rPr lang="en-US" dirty="0" err="1" smtClean="0">
                <a:latin typeface="Verdana" panose="020B0604030504040204" pitchFamily="34" charset="0"/>
                <a:ea typeface="Verdana" panose="020B0604030504040204" pitchFamily="34" charset="0"/>
                <a:cs typeface="Verdana" panose="020B0604030504040204" pitchFamily="34" charset="0"/>
              </a:rPr>
              <a:t>sensVal</a:t>
            </a:r>
            <a:r>
              <a:rPr lang="en-US" dirty="0" smtClean="0">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max(</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sensVal</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20); </a:t>
            </a:r>
            <a:r>
              <a:rPr lang="en-US" dirty="0">
                <a:latin typeface="Verdana" panose="020B0604030504040204" pitchFamily="34" charset="0"/>
                <a:ea typeface="Verdana" panose="020B0604030504040204" pitchFamily="34" charset="0"/>
                <a:cs typeface="Verdana" panose="020B0604030504040204" pitchFamily="34" charset="0"/>
              </a:rPr>
              <a:t>// assigns </a:t>
            </a:r>
            <a:r>
              <a:rPr lang="en-US" dirty="0" err="1">
                <a:latin typeface="Verdana" panose="020B0604030504040204" pitchFamily="34" charset="0"/>
                <a:ea typeface="Verdana" panose="020B0604030504040204" pitchFamily="34" charset="0"/>
                <a:cs typeface="Verdana" panose="020B0604030504040204" pitchFamily="34" charset="0"/>
              </a:rPr>
              <a:t>sensVal</a:t>
            </a:r>
            <a:r>
              <a:rPr lang="en-US" dirty="0">
                <a:latin typeface="Verdana" panose="020B0604030504040204" pitchFamily="34" charset="0"/>
                <a:ea typeface="Verdana" panose="020B0604030504040204" pitchFamily="34" charset="0"/>
                <a:cs typeface="Verdana" panose="020B0604030504040204" pitchFamily="34" charset="0"/>
              </a:rPr>
              <a:t> to the larger of </a:t>
            </a:r>
            <a:r>
              <a:rPr lang="en-US" dirty="0" err="1">
                <a:solidFill>
                  <a:srgbClr val="C00000"/>
                </a:solidFill>
                <a:latin typeface="Verdana" panose="020B0604030504040204" pitchFamily="34" charset="0"/>
                <a:ea typeface="Verdana" panose="020B0604030504040204" pitchFamily="34" charset="0"/>
                <a:cs typeface="Verdana" panose="020B0604030504040204" pitchFamily="34" charset="0"/>
              </a:rPr>
              <a:t>sensVal</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 </a:t>
            </a:r>
            <a:r>
              <a:rPr lang="en-US" dirty="0">
                <a:latin typeface="Verdana" panose="020B0604030504040204" pitchFamily="34" charset="0"/>
                <a:ea typeface="Verdana" panose="020B0604030504040204" pitchFamily="34" charset="0"/>
                <a:cs typeface="Verdana" panose="020B0604030504040204" pitchFamily="34" charset="0"/>
              </a:rPr>
              <a:t>or </a:t>
            </a:r>
            <a:r>
              <a:rPr lang="en-US" dirty="0">
                <a:solidFill>
                  <a:srgbClr val="C00000"/>
                </a:solidFill>
                <a:latin typeface="Verdana" panose="020B0604030504040204" pitchFamily="34" charset="0"/>
                <a:ea typeface="Verdana" panose="020B0604030504040204" pitchFamily="34" charset="0"/>
                <a:cs typeface="Verdana" panose="020B0604030504040204" pitchFamily="34" charset="0"/>
              </a:rPr>
              <a:t>20</a:t>
            </a:r>
          </a:p>
          <a:p>
            <a:endParaRPr lang="en-GB" dirty="0"/>
          </a:p>
          <a:p>
            <a:endParaRPr lang="en-IN" dirty="0"/>
          </a:p>
        </p:txBody>
      </p:sp>
    </p:spTree>
    <p:extLst>
      <p:ext uri="{BB962C8B-B14F-4D97-AF65-F5344CB8AC3E}">
        <p14:creationId xmlns:p14="http://schemas.microsoft.com/office/powerpoint/2010/main" val="157862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smtClean="0"/>
              <a:t>Minimum</a:t>
            </a:r>
            <a:endParaRPr lang="en-US" sz="4000" b="1" dirty="0"/>
          </a:p>
        </p:txBody>
      </p:sp>
      <p:sp>
        <p:nvSpPr>
          <p:cNvPr id="2" name="Content Placeholder 1"/>
          <p:cNvSpPr>
            <a:spLocks noGrp="1"/>
          </p:cNvSpPr>
          <p:nvPr>
            <p:ph idx="1"/>
          </p:nvPr>
        </p:nvSpPr>
        <p:spPr/>
        <p:txBody>
          <a:bodyPr/>
          <a:lstStyle/>
          <a:p>
            <a:pPr marL="514350" indent="-514350">
              <a:buFont typeface="+mj-lt"/>
              <a:buAutoNum type="arabicPeriod" startAt="3"/>
            </a:pPr>
            <a:r>
              <a:rPr lang="en-US" sz="2800" b="1" spc="-1" dirty="0">
                <a:solidFill>
                  <a:srgbClr val="C00000"/>
                </a:solidFill>
                <a:latin typeface="Consolas"/>
              </a:rPr>
              <a:t>min():</a:t>
            </a:r>
          </a:p>
          <a:p>
            <a:pPr>
              <a:spcBef>
                <a:spcPts val="600"/>
              </a:spcBef>
            </a:pPr>
            <a:r>
              <a:rPr lang="en-US" dirty="0">
                <a:latin typeface="+mj-lt"/>
              </a:rPr>
              <a:t>Calculates the minimum of two numbers.</a:t>
            </a:r>
          </a:p>
          <a:p>
            <a:r>
              <a:rPr lang="en-US" b="1" dirty="0" smtClean="0">
                <a:solidFill>
                  <a:srgbClr val="C00000"/>
                </a:solidFill>
              </a:rPr>
              <a:t>Syntax</a:t>
            </a:r>
            <a:r>
              <a:rPr lang="en-US" dirty="0" smtClean="0"/>
              <a:t> : min(x</a:t>
            </a:r>
            <a:r>
              <a:rPr lang="en-US" dirty="0"/>
              <a:t>, y)</a:t>
            </a:r>
          </a:p>
          <a:p>
            <a:pPr>
              <a:spcBef>
                <a:spcPts val="600"/>
              </a:spcBef>
            </a:pPr>
            <a:r>
              <a:rPr lang="en-US" dirty="0">
                <a:latin typeface="+mj-lt"/>
              </a:rPr>
              <a:t>x: the first number. Allowed data types: any data type.</a:t>
            </a:r>
          </a:p>
          <a:p>
            <a:pPr>
              <a:spcBef>
                <a:spcPts val="600"/>
              </a:spcBef>
            </a:pPr>
            <a:r>
              <a:rPr lang="en-US" dirty="0">
                <a:latin typeface="+mj-lt"/>
              </a:rPr>
              <a:t>y: the second number. Allowed data types: any data type.</a:t>
            </a:r>
          </a:p>
          <a:p>
            <a:pPr>
              <a:spcBef>
                <a:spcPts val="600"/>
              </a:spcBef>
            </a:pPr>
            <a:r>
              <a:rPr lang="en-US" dirty="0">
                <a:latin typeface="+mj-lt"/>
              </a:rPr>
              <a:t>It returns the smaller of the two parameter values.</a:t>
            </a:r>
          </a:p>
          <a:p>
            <a:r>
              <a:rPr lang="en-US" dirty="0" smtClean="0"/>
              <a:t>Example: </a:t>
            </a:r>
            <a:r>
              <a:rPr lang="en-US" dirty="0" err="1" smtClean="0"/>
              <a:t>sensVal</a:t>
            </a:r>
            <a:r>
              <a:rPr lang="en-US" dirty="0" smtClean="0"/>
              <a:t> </a:t>
            </a:r>
            <a:r>
              <a:rPr lang="en-US" dirty="0"/>
              <a:t>= </a:t>
            </a:r>
            <a:r>
              <a:rPr lang="en-US" dirty="0">
                <a:solidFill>
                  <a:srgbClr val="C00000"/>
                </a:solidFill>
              </a:rPr>
              <a:t>min(</a:t>
            </a:r>
            <a:r>
              <a:rPr lang="en-US" dirty="0" err="1">
                <a:solidFill>
                  <a:srgbClr val="C00000"/>
                </a:solidFill>
              </a:rPr>
              <a:t>sensVal</a:t>
            </a:r>
            <a:r>
              <a:rPr lang="en-US" dirty="0">
                <a:solidFill>
                  <a:srgbClr val="C00000"/>
                </a:solidFill>
              </a:rPr>
              <a:t>, 100);  </a:t>
            </a:r>
            <a:r>
              <a:rPr lang="en-US" dirty="0"/>
              <a:t>// assigns </a:t>
            </a:r>
            <a:r>
              <a:rPr lang="en-US" dirty="0" err="1"/>
              <a:t>sensVal</a:t>
            </a:r>
            <a:r>
              <a:rPr lang="en-US" dirty="0"/>
              <a:t> to the smaller of </a:t>
            </a:r>
            <a:r>
              <a:rPr lang="en-US" dirty="0" err="1">
                <a:solidFill>
                  <a:srgbClr val="C00000"/>
                </a:solidFill>
              </a:rPr>
              <a:t>sensVal</a:t>
            </a:r>
            <a:r>
              <a:rPr lang="en-US" dirty="0">
                <a:solidFill>
                  <a:srgbClr val="C00000"/>
                </a:solidFill>
              </a:rPr>
              <a:t> </a:t>
            </a:r>
            <a:r>
              <a:rPr lang="en-US" dirty="0"/>
              <a:t>or </a:t>
            </a:r>
            <a:r>
              <a:rPr lang="en-US" dirty="0">
                <a:solidFill>
                  <a:srgbClr val="C00000"/>
                </a:solidFill>
              </a:rPr>
              <a:t>100</a:t>
            </a:r>
          </a:p>
          <a:p>
            <a:pPr marL="457200" indent="-457200">
              <a:spcBef>
                <a:spcPts val="600"/>
              </a:spcBef>
              <a:buFont typeface="Arial" panose="020B0604020202020204" pitchFamily="34" charset="0"/>
              <a:buChar char="•"/>
            </a:pPr>
            <a:endParaRPr lang="en-US" b="1" dirty="0">
              <a:solidFill>
                <a:srgbClr val="C00000"/>
              </a:solidFill>
              <a:latin typeface="Baskerville Old Face" panose="02020602080505020303" pitchFamily="18" charset="0"/>
            </a:endParaRPr>
          </a:p>
          <a:p>
            <a:endParaRPr lang="en-IN" dirty="0"/>
          </a:p>
        </p:txBody>
      </p:sp>
    </p:spTree>
    <p:extLst>
      <p:ext uri="{BB962C8B-B14F-4D97-AF65-F5344CB8AC3E}">
        <p14:creationId xmlns:p14="http://schemas.microsoft.com/office/powerpoint/2010/main" val="408429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smtClean="0"/>
              <a:t>Power of Number</a:t>
            </a:r>
            <a:endParaRPr lang="en-US" sz="4000" b="1" dirty="0"/>
          </a:p>
        </p:txBody>
      </p:sp>
      <p:sp>
        <p:nvSpPr>
          <p:cNvPr id="3" name="Content Placeholder 2"/>
          <p:cNvSpPr>
            <a:spLocks noGrp="1"/>
          </p:cNvSpPr>
          <p:nvPr>
            <p:ph idx="1"/>
          </p:nvPr>
        </p:nvSpPr>
        <p:spPr/>
        <p:txBody>
          <a:bodyPr/>
          <a:lstStyle/>
          <a:p>
            <a:pPr marL="514350" indent="-514350">
              <a:buFont typeface="+mj-lt"/>
              <a:buAutoNum type="arabicPeriod" startAt="4"/>
            </a:pPr>
            <a:r>
              <a:rPr lang="en-GB" sz="2800" b="1" spc="-1" dirty="0">
                <a:solidFill>
                  <a:srgbClr val="C00000"/>
                </a:solidFill>
                <a:latin typeface="Consolas"/>
              </a:rPr>
              <a:t>pow():</a:t>
            </a:r>
          </a:p>
          <a:p>
            <a:pPr>
              <a:spcBef>
                <a:spcPts val="600"/>
              </a:spcBef>
            </a:pPr>
            <a:r>
              <a:rPr lang="en-GB" dirty="0">
                <a:latin typeface="+mj-lt"/>
              </a:rPr>
              <a:t>Calculates the value of a number raised to a power. pow() can be used to raise a number to a fractional power.</a:t>
            </a:r>
          </a:p>
          <a:p>
            <a:r>
              <a:rPr lang="en-GB" b="1" dirty="0" smtClean="0">
                <a:solidFill>
                  <a:srgbClr val="C00000"/>
                </a:solidFill>
              </a:rPr>
              <a:t>Syntax</a:t>
            </a:r>
            <a:r>
              <a:rPr lang="en-GB" dirty="0" smtClean="0">
                <a:solidFill>
                  <a:srgbClr val="C00000"/>
                </a:solidFill>
              </a:rPr>
              <a:t> </a:t>
            </a:r>
            <a:r>
              <a:rPr lang="en-GB" dirty="0" smtClean="0"/>
              <a:t>: pow(base</a:t>
            </a:r>
            <a:r>
              <a:rPr lang="en-GB" dirty="0"/>
              <a:t>, exponent)</a:t>
            </a:r>
          </a:p>
          <a:p>
            <a:pPr>
              <a:spcBef>
                <a:spcPts val="600"/>
              </a:spcBef>
            </a:pPr>
            <a:r>
              <a:rPr lang="en-GB" dirty="0">
                <a:latin typeface="+mj-lt"/>
              </a:rPr>
              <a:t>base: the number. Allowed data types: float.</a:t>
            </a:r>
          </a:p>
          <a:p>
            <a:pPr>
              <a:spcBef>
                <a:spcPts val="600"/>
              </a:spcBef>
            </a:pPr>
            <a:r>
              <a:rPr lang="en-GB" dirty="0">
                <a:latin typeface="+mj-lt"/>
              </a:rPr>
              <a:t>exponent: the power to which the base is raised. Allowed data types: float.</a:t>
            </a:r>
          </a:p>
          <a:p>
            <a:pPr>
              <a:spcBef>
                <a:spcPts val="600"/>
              </a:spcBef>
            </a:pPr>
            <a:r>
              <a:rPr lang="en-GB" dirty="0">
                <a:latin typeface="+mj-lt"/>
              </a:rPr>
              <a:t>The result of the exponentiation.</a:t>
            </a:r>
          </a:p>
          <a:p>
            <a:r>
              <a:rPr lang="en-GB" dirty="0"/>
              <a:t>Example</a:t>
            </a:r>
            <a:r>
              <a:rPr lang="en-GB" dirty="0" smtClean="0"/>
              <a:t>: float z </a:t>
            </a:r>
            <a:r>
              <a:rPr lang="en-GB" dirty="0"/>
              <a:t>= </a:t>
            </a:r>
            <a:r>
              <a:rPr lang="en-GB" dirty="0">
                <a:solidFill>
                  <a:srgbClr val="C00000"/>
                </a:solidFill>
              </a:rPr>
              <a:t>pow(x, y);</a:t>
            </a:r>
          </a:p>
          <a:p>
            <a:endParaRPr lang="en-IN" dirty="0"/>
          </a:p>
        </p:txBody>
      </p:sp>
    </p:spTree>
    <p:extLst>
      <p:ext uri="{BB962C8B-B14F-4D97-AF65-F5344CB8AC3E}">
        <p14:creationId xmlns:p14="http://schemas.microsoft.com/office/powerpoint/2010/main" val="2848605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smtClean="0"/>
              <a:t>Square of the Number</a:t>
            </a:r>
            <a:endParaRPr lang="en-US" sz="4000" b="1" dirty="0"/>
          </a:p>
        </p:txBody>
      </p:sp>
      <p:sp>
        <p:nvSpPr>
          <p:cNvPr id="4" name="Content Placeholder 3"/>
          <p:cNvSpPr>
            <a:spLocks noGrp="1"/>
          </p:cNvSpPr>
          <p:nvPr>
            <p:ph idx="1"/>
          </p:nvPr>
        </p:nvSpPr>
        <p:spPr/>
        <p:txBody>
          <a:bodyPr/>
          <a:lstStyle/>
          <a:p>
            <a:pPr marL="514350" indent="-514350">
              <a:buFont typeface="+mj-lt"/>
              <a:buAutoNum type="arabicPeriod" startAt="5"/>
            </a:pPr>
            <a:r>
              <a:rPr lang="en-US" sz="2800" b="1" spc="-1" dirty="0" err="1">
                <a:solidFill>
                  <a:srgbClr val="C00000"/>
                </a:solidFill>
                <a:latin typeface="Consolas"/>
              </a:rPr>
              <a:t>sq</a:t>
            </a:r>
            <a:r>
              <a:rPr lang="en-US" sz="2800" b="1" spc="-1" dirty="0">
                <a:solidFill>
                  <a:srgbClr val="C00000"/>
                </a:solidFill>
                <a:latin typeface="Consolas"/>
              </a:rPr>
              <a:t>():</a:t>
            </a:r>
          </a:p>
          <a:p>
            <a:pPr>
              <a:spcBef>
                <a:spcPts val="600"/>
              </a:spcBef>
            </a:pPr>
            <a:r>
              <a:rPr lang="en-US" dirty="0"/>
              <a:t>Calculates the square of a number. </a:t>
            </a:r>
          </a:p>
          <a:p>
            <a:pPr>
              <a:spcBef>
                <a:spcPts val="600"/>
              </a:spcBef>
            </a:pPr>
            <a:r>
              <a:rPr lang="en-US" b="1" dirty="0" smtClean="0">
                <a:solidFill>
                  <a:srgbClr val="C00000"/>
                </a:solidFill>
              </a:rPr>
              <a:t>Syntax</a:t>
            </a:r>
            <a:r>
              <a:rPr lang="en-US" dirty="0" smtClean="0"/>
              <a:t> : </a:t>
            </a:r>
            <a:r>
              <a:rPr lang="en-US" dirty="0" err="1" smtClean="0"/>
              <a:t>sq</a:t>
            </a:r>
            <a:r>
              <a:rPr lang="en-US" dirty="0" smtClean="0"/>
              <a:t>(x</a:t>
            </a:r>
            <a:r>
              <a:rPr lang="en-US" dirty="0"/>
              <a:t>)</a:t>
            </a:r>
          </a:p>
          <a:p>
            <a:pPr>
              <a:spcBef>
                <a:spcPts val="600"/>
              </a:spcBef>
            </a:pPr>
            <a:r>
              <a:rPr lang="en-US" dirty="0"/>
              <a:t>x: the number. Allowed data types: any data type.</a:t>
            </a:r>
          </a:p>
          <a:p>
            <a:pPr>
              <a:spcBef>
                <a:spcPts val="600"/>
              </a:spcBef>
            </a:pPr>
            <a:r>
              <a:rPr lang="en-US" dirty="0"/>
              <a:t>The square of the number.</a:t>
            </a:r>
          </a:p>
          <a:p>
            <a:pPr>
              <a:spcBef>
                <a:spcPts val="600"/>
              </a:spcBef>
            </a:pPr>
            <a:r>
              <a:rPr lang="en-US" sz="2600" b="1" dirty="0" smtClean="0">
                <a:solidFill>
                  <a:srgbClr val="C00000"/>
                </a:solidFill>
                <a:latin typeface="Baskerville Old Face" panose="02020602080505020303" pitchFamily="18" charset="0"/>
              </a:rPr>
              <a:t>Example:			</a:t>
            </a:r>
            <a:endParaRPr lang="en-US" sz="2600" b="1" dirty="0">
              <a:solidFill>
                <a:srgbClr val="C00000"/>
              </a:solidFill>
              <a:latin typeface="Baskerville Old Face" panose="02020602080505020303" pitchFamily="18" charset="0"/>
            </a:endParaRPr>
          </a:p>
          <a:p>
            <a:endParaRPr lang="en-IN" dirty="0"/>
          </a:p>
        </p:txBody>
      </p:sp>
      <p:grpSp>
        <p:nvGrpSpPr>
          <p:cNvPr id="6" name="Group 5"/>
          <p:cNvGrpSpPr/>
          <p:nvPr/>
        </p:nvGrpSpPr>
        <p:grpSpPr>
          <a:xfrm>
            <a:off x="1869230" y="3164267"/>
            <a:ext cx="7075166" cy="3302442"/>
            <a:chOff x="353733" y="1437208"/>
            <a:chExt cx="3520451" cy="1792760"/>
          </a:xfrm>
        </p:grpSpPr>
        <p:sp>
          <p:nvSpPr>
            <p:cNvPr id="7" name="CustomShape 4"/>
            <p:cNvSpPr/>
            <p:nvPr/>
          </p:nvSpPr>
          <p:spPr>
            <a:xfrm>
              <a:off x="631080" y="1650600"/>
              <a:ext cx="3243104" cy="157936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setup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D35400"/>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begin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9600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00979D"/>
                  </a:solidFill>
                  <a:latin typeface="Consolas" panose="020B0609020204030204" pitchFamily="49" charset="0"/>
                  <a:cs typeface="Courier New" panose="02070309020205020404" pitchFamily="49" charset="0"/>
                </a:rPr>
                <a:t>int</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x = </a:t>
              </a:r>
              <a:r>
                <a:rPr lang="en-US" altLang="en-US" sz="2000" dirty="0">
                  <a:solidFill>
                    <a:srgbClr val="8A7B52"/>
                  </a:solidFill>
                  <a:latin typeface="Consolas" panose="020B0609020204030204" pitchFamily="49" charset="0"/>
                  <a:cs typeface="Courier New" panose="02070309020205020404" pitchFamily="49" charset="0"/>
                </a:rPr>
                <a:t>4</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00979D"/>
                  </a:solidFill>
                  <a:latin typeface="Consolas" panose="020B0609020204030204" pitchFamily="49" charset="0"/>
                  <a:cs typeface="Courier New" panose="02070309020205020404" pitchFamily="49" charset="0"/>
                </a:rPr>
                <a:t>double</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y = </a:t>
              </a:r>
              <a:r>
                <a:rPr lang="en-US" altLang="en-US" sz="2000" dirty="0" err="1">
                  <a:solidFill>
                    <a:srgbClr val="434F54"/>
                  </a:solidFill>
                  <a:latin typeface="Consolas" panose="020B0609020204030204" pitchFamily="49" charset="0"/>
                  <a:cs typeface="Courier New" panose="02070309020205020404" pitchFamily="49" charset="0"/>
                </a:rPr>
                <a:t>sq</a:t>
              </a:r>
              <a:r>
                <a:rPr lang="en-US" altLang="en-US" sz="2000" dirty="0">
                  <a:solidFill>
                    <a:srgbClr val="434F54"/>
                  </a:solidFill>
                  <a:latin typeface="Consolas" panose="020B0609020204030204" pitchFamily="49" charset="0"/>
                  <a:cs typeface="Courier New" panose="02070309020205020404" pitchFamily="49" charset="0"/>
                </a:rPr>
                <a:t>(x);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005C5F"/>
                  </a:solidFill>
                  <a:latin typeface="Consolas" panose="020B0609020204030204" pitchFamily="49" charset="0"/>
                  <a:cs typeface="Courier New" panose="02070309020205020404" pitchFamily="49" charset="0"/>
                </a:rPr>
                <a:t>"The square of </a:t>
              </a:r>
              <a:r>
                <a:rPr lang="en-US" altLang="en-US" sz="2000" dirty="0" smtClean="0">
                  <a:solidFill>
                    <a:srgbClr val="005C5F"/>
                  </a:solidFill>
                  <a:latin typeface="Consolas" panose="020B0609020204030204" pitchFamily="49" charset="0"/>
                  <a:cs typeface="Courier New" panose="02070309020205020404" pitchFamily="49" charset="0"/>
                </a:rPr>
                <a:t>"</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smtClean="0">
                  <a:solidFill>
                    <a:srgbClr val="434F54"/>
                  </a:solidFill>
                  <a:latin typeface="Consolas" panose="020B0609020204030204" pitchFamily="49" charset="0"/>
                  <a:cs typeface="Courier New" panose="02070309020205020404" pitchFamily="49" charset="0"/>
                </a:rPr>
                <a:t>(x);</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005C5F"/>
                  </a:solidFill>
                  <a:latin typeface="Consolas" panose="020B0609020204030204" pitchFamily="49" charset="0"/>
                  <a:cs typeface="Courier New" panose="02070309020205020404" pitchFamily="49" charset="0"/>
                </a:rPr>
                <a:t>" is </a:t>
              </a:r>
              <a:r>
                <a:rPr lang="en-US" altLang="en-US" sz="2000" dirty="0" smtClean="0">
                  <a:solidFill>
                    <a:srgbClr val="005C5F"/>
                  </a:solidFill>
                  <a:latin typeface="Consolas" panose="020B0609020204030204" pitchFamily="49" charset="0"/>
                  <a:cs typeface="Courier New" panose="02070309020205020404" pitchFamily="49" charset="0"/>
                </a:rPr>
                <a:t>"</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smtClean="0">
                  <a:solidFill>
                    <a:srgbClr val="434F54"/>
                  </a:solidFill>
                  <a:latin typeface="Consolas" panose="020B0609020204030204" pitchFamily="49" charset="0"/>
                  <a:cs typeface="Courier New" panose="02070309020205020404" pitchFamily="49" charset="0"/>
                </a:rPr>
                <a:t>(y</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endParaRPr lang="en-US" altLang="en-US" sz="2000" dirty="0">
                <a:latin typeface="Consolas" panose="020B0609020204030204" pitchFamily="49" charset="0"/>
              </a:endParaRPr>
            </a:p>
          </p:txBody>
        </p:sp>
        <p:sp>
          <p:nvSpPr>
            <p:cNvPr id="8" name="CustomShape 5"/>
            <p:cNvSpPr/>
            <p:nvPr/>
          </p:nvSpPr>
          <p:spPr>
            <a:xfrm>
              <a:off x="353733" y="1650600"/>
              <a:ext cx="278427" cy="157936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endParaRPr lang="en-IN" sz="2000" b="0" strike="noStrike" spc="-1" dirty="0">
                <a:latin typeface="Arial"/>
              </a:endParaRPr>
            </a:p>
          </p:txBody>
        </p:sp>
        <p:sp>
          <p:nvSpPr>
            <p:cNvPr id="9"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square</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54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additive="repl">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smtClean="0"/>
              <a:t>Square root of the Number</a:t>
            </a:r>
            <a:endParaRPr lang="en-US" sz="4000" b="1" dirty="0"/>
          </a:p>
        </p:txBody>
      </p:sp>
      <p:sp>
        <p:nvSpPr>
          <p:cNvPr id="4" name="Content Placeholder 3"/>
          <p:cNvSpPr>
            <a:spLocks noGrp="1"/>
          </p:cNvSpPr>
          <p:nvPr>
            <p:ph idx="1"/>
          </p:nvPr>
        </p:nvSpPr>
        <p:spPr/>
        <p:txBody>
          <a:bodyPr/>
          <a:lstStyle/>
          <a:p>
            <a:pPr marL="514350" indent="-514350">
              <a:buFont typeface="+mj-lt"/>
              <a:buAutoNum type="arabicPeriod" startAt="6"/>
            </a:pPr>
            <a:r>
              <a:rPr lang="en-US" sz="2800" b="1" spc="-1" dirty="0">
                <a:solidFill>
                  <a:srgbClr val="C00000"/>
                </a:solidFill>
                <a:latin typeface="Consolas"/>
              </a:rPr>
              <a:t>sqrt():</a:t>
            </a:r>
          </a:p>
          <a:p>
            <a:pPr>
              <a:spcBef>
                <a:spcPts val="600"/>
              </a:spcBef>
            </a:pPr>
            <a:r>
              <a:rPr lang="en-US" dirty="0"/>
              <a:t>Calculates the square root of a number. </a:t>
            </a:r>
          </a:p>
          <a:p>
            <a:pPr>
              <a:spcBef>
                <a:spcPts val="600"/>
              </a:spcBef>
            </a:pPr>
            <a:r>
              <a:rPr lang="en-US" b="1" dirty="0" smtClean="0">
                <a:solidFill>
                  <a:srgbClr val="C00000"/>
                </a:solidFill>
              </a:rPr>
              <a:t>Syntax : </a:t>
            </a:r>
            <a:r>
              <a:rPr lang="en-US" dirty="0" smtClean="0"/>
              <a:t>sqrt(x</a:t>
            </a:r>
            <a:r>
              <a:rPr lang="en-US" dirty="0"/>
              <a:t>)</a:t>
            </a:r>
          </a:p>
          <a:p>
            <a:pPr>
              <a:spcBef>
                <a:spcPts val="600"/>
              </a:spcBef>
            </a:pPr>
            <a:r>
              <a:rPr lang="en-US" dirty="0"/>
              <a:t>x: the number. Allowed data types: any data type.</a:t>
            </a:r>
          </a:p>
          <a:p>
            <a:pPr>
              <a:spcBef>
                <a:spcPts val="600"/>
              </a:spcBef>
            </a:pPr>
            <a:r>
              <a:rPr lang="en-US" dirty="0"/>
              <a:t>The square root of the number.</a:t>
            </a:r>
          </a:p>
          <a:p>
            <a:pPr>
              <a:spcBef>
                <a:spcPts val="600"/>
              </a:spcBef>
            </a:pPr>
            <a:r>
              <a:rPr lang="en-US" b="1" dirty="0" smtClean="0">
                <a:solidFill>
                  <a:srgbClr val="C00000"/>
                </a:solidFill>
              </a:rPr>
              <a:t>Example</a:t>
            </a:r>
            <a:r>
              <a:rPr lang="en-US" dirty="0" smtClean="0"/>
              <a:t>:			</a:t>
            </a:r>
            <a:endParaRPr lang="en-US" b="1" dirty="0">
              <a:solidFill>
                <a:srgbClr val="C00000"/>
              </a:solidFill>
              <a:latin typeface="Baskerville Old Face" panose="02020602080505020303" pitchFamily="18" charset="0"/>
            </a:endParaRPr>
          </a:p>
          <a:p>
            <a:endParaRPr lang="en-IN" dirty="0"/>
          </a:p>
        </p:txBody>
      </p:sp>
      <p:grpSp>
        <p:nvGrpSpPr>
          <p:cNvPr id="6" name="Group 5"/>
          <p:cNvGrpSpPr/>
          <p:nvPr/>
        </p:nvGrpSpPr>
        <p:grpSpPr>
          <a:xfrm>
            <a:off x="1878561" y="3107688"/>
            <a:ext cx="7075166" cy="3274449"/>
            <a:chOff x="353733" y="1437208"/>
            <a:chExt cx="3520451" cy="1777564"/>
          </a:xfrm>
        </p:grpSpPr>
        <p:sp>
          <p:nvSpPr>
            <p:cNvPr id="7" name="CustomShape 4"/>
            <p:cNvSpPr/>
            <p:nvPr/>
          </p:nvSpPr>
          <p:spPr>
            <a:xfrm>
              <a:off x="631080" y="1650600"/>
              <a:ext cx="3243104" cy="1564172"/>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D35400"/>
                  </a:solidFill>
                  <a:latin typeface="Consolas" panose="020B0609020204030204" pitchFamily="49" charset="0"/>
                  <a:cs typeface="Courier New" panose="02070309020205020404" pitchFamily="49" charset="0"/>
                </a:rPr>
                <a:t>setup</a:t>
              </a:r>
              <a:r>
                <a:rPr lang="en-US" altLang="en-US" sz="2000" dirty="0">
                  <a:solidFill>
                    <a:srgbClr val="434F54"/>
                  </a:solidFill>
                  <a:latin typeface="Consolas" panose="020B0609020204030204" pitchFamily="49" charset="0"/>
                  <a:cs typeface="Courier New" panose="02070309020205020404" pitchFamily="49" charset="0"/>
                </a:rPr>
                <a:t>() {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begin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9600</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00979D"/>
                  </a:solidFill>
                  <a:latin typeface="Consolas" panose="020B0609020204030204" pitchFamily="49" charset="0"/>
                  <a:cs typeface="Courier New" panose="02070309020205020404" pitchFamily="49" charset="0"/>
                </a:rPr>
                <a:t>int</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x = </a:t>
              </a:r>
              <a:r>
                <a:rPr lang="en-US" altLang="en-US" sz="2000" dirty="0">
                  <a:solidFill>
                    <a:srgbClr val="8A7B52"/>
                  </a:solidFill>
                  <a:latin typeface="Consolas" panose="020B0609020204030204" pitchFamily="49" charset="0"/>
                  <a:cs typeface="Courier New" panose="02070309020205020404" pitchFamily="49" charset="0"/>
                </a:rPr>
                <a:t>4</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00979D"/>
                  </a:solidFill>
                  <a:latin typeface="Consolas" panose="020B0609020204030204" pitchFamily="49" charset="0"/>
                  <a:cs typeface="Courier New" panose="02070309020205020404" pitchFamily="49" charset="0"/>
                </a:rPr>
                <a:t>double</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a:solidFill>
                    <a:srgbClr val="434F54"/>
                  </a:solidFill>
                  <a:latin typeface="Consolas" panose="020B0609020204030204" pitchFamily="49" charset="0"/>
                  <a:cs typeface="Courier New" panose="02070309020205020404" pitchFamily="49" charset="0"/>
                </a:rPr>
                <a:t>y = </a:t>
              </a:r>
              <a:r>
                <a:rPr lang="en-US" altLang="en-US" sz="2000" dirty="0">
                  <a:solidFill>
                    <a:srgbClr val="D35400"/>
                  </a:solidFill>
                  <a:latin typeface="Consolas" panose="020B0609020204030204" pitchFamily="49" charset="0"/>
                  <a:cs typeface="Courier New" panose="02070309020205020404" pitchFamily="49" charset="0"/>
                </a:rPr>
                <a:t>sqrt</a:t>
              </a:r>
              <a:r>
                <a:rPr lang="en-US" altLang="en-US" sz="2000" dirty="0">
                  <a:solidFill>
                    <a:srgbClr val="434F54"/>
                  </a:solidFill>
                  <a:latin typeface="Consolas" panose="020B0609020204030204" pitchFamily="49" charset="0"/>
                  <a:cs typeface="Courier New" panose="02070309020205020404" pitchFamily="49" charset="0"/>
                </a:rPr>
                <a:t>(x);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005C5F"/>
                  </a:solidFill>
                  <a:latin typeface="Consolas" panose="020B0609020204030204" pitchFamily="49" charset="0"/>
                  <a:cs typeface="Courier New" panose="02070309020205020404" pitchFamily="49" charset="0"/>
                </a:rPr>
                <a:t>"The square root of </a:t>
              </a:r>
              <a:r>
                <a:rPr lang="en-US" altLang="en-US" sz="2000" dirty="0" smtClean="0">
                  <a:solidFill>
                    <a:srgbClr val="005C5F"/>
                  </a:solidFill>
                  <a:latin typeface="Consolas" panose="020B0609020204030204" pitchFamily="49" charset="0"/>
                  <a:cs typeface="Courier New" panose="02070309020205020404" pitchFamily="49" charset="0"/>
                </a:rPr>
                <a:t>"</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smtClean="0">
                  <a:solidFill>
                    <a:srgbClr val="434F54"/>
                  </a:solidFill>
                  <a:latin typeface="Consolas" panose="020B0609020204030204" pitchFamily="49" charset="0"/>
                  <a:cs typeface="Courier New" panose="02070309020205020404" pitchFamily="49" charset="0"/>
                </a:rPr>
                <a:t>(x</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a:t>
              </a:r>
              <a:r>
                <a:rPr lang="en-US" altLang="en-US" sz="2000" dirty="0">
                  <a:solidFill>
                    <a:srgbClr val="434F54"/>
                  </a:solidFill>
                  <a:latin typeface="Consolas" panose="020B0609020204030204" pitchFamily="49" charset="0"/>
                  <a:cs typeface="Courier New" panose="02070309020205020404" pitchFamily="49" charset="0"/>
                </a:rPr>
                <a:t>(</a:t>
              </a:r>
              <a:r>
                <a:rPr lang="en-US" altLang="en-US" sz="2000" dirty="0">
                  <a:solidFill>
                    <a:srgbClr val="005C5F"/>
                  </a:solidFill>
                  <a:latin typeface="Consolas" panose="020B0609020204030204" pitchFamily="49" charset="0"/>
                  <a:cs typeface="Courier New" panose="02070309020205020404" pitchFamily="49" charset="0"/>
                </a:rPr>
                <a:t>" is </a:t>
              </a:r>
              <a:r>
                <a:rPr lang="en-US" altLang="en-US" sz="2000" dirty="0" smtClean="0">
                  <a:solidFill>
                    <a:srgbClr val="005C5F"/>
                  </a:solidFill>
                  <a:latin typeface="Consolas" panose="020B0609020204030204" pitchFamily="49" charset="0"/>
                  <a:cs typeface="Courier New" panose="02070309020205020404" pitchFamily="49" charset="0"/>
                </a:rPr>
                <a:t>"</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smtClean="0">
                  <a:solidFill>
                    <a:srgbClr val="434F54"/>
                  </a:solidFill>
                  <a:latin typeface="Consolas" panose="020B0609020204030204" pitchFamily="49" charset="0"/>
                  <a:cs typeface="Courier New" panose="02070309020205020404" pitchFamily="49" charset="0"/>
                </a:rPr>
                <a:t>(y</a:t>
              </a:r>
              <a:r>
                <a:rPr lang="en-US" altLang="en-US" sz="2000" dirty="0">
                  <a:solidFill>
                    <a:srgbClr val="434F54"/>
                  </a:solidFill>
                  <a:latin typeface="Consolas" panose="020B0609020204030204" pitchFamily="49" charset="0"/>
                  <a:cs typeface="Courier New" panose="02070309020205020404" pitchFamily="49" charset="0"/>
                </a:rPr>
                <a:t>); </a:t>
              </a:r>
              <a:endParaRPr lang="en-US" altLang="en-US" sz="2000" dirty="0" smtClean="0">
                <a:solidFill>
                  <a:srgbClr val="434F54"/>
                </a:solidFill>
                <a:latin typeface="Consolas" panose="020B0609020204030204" pitchFamily="49" charset="0"/>
                <a:cs typeface="Courier New" panose="02070309020205020404" pitchFamily="49" charset="0"/>
              </a:endParaRP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endParaRPr lang="en-US" altLang="en-US" sz="2000" dirty="0">
                <a:latin typeface="Consolas" panose="020B0609020204030204" pitchFamily="49" charset="0"/>
              </a:endParaRP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endParaRPr lang="en-US" altLang="en-US" sz="2000" dirty="0">
                <a:latin typeface="Consolas" panose="020B0609020204030204" pitchFamily="49" charset="0"/>
              </a:endParaRPr>
            </a:p>
          </p:txBody>
        </p:sp>
        <p:sp>
          <p:nvSpPr>
            <p:cNvPr id="8" name="CustomShape 5"/>
            <p:cNvSpPr/>
            <p:nvPr/>
          </p:nvSpPr>
          <p:spPr>
            <a:xfrm>
              <a:off x="353733" y="1650600"/>
              <a:ext cx="278427" cy="1564172"/>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endParaRPr lang="en-IN" sz="2000" b="0" strike="noStrike" spc="-1" dirty="0">
                <a:latin typeface="Arial"/>
              </a:endParaRPr>
            </a:p>
          </p:txBody>
        </p:sp>
        <p:sp>
          <p:nvSpPr>
            <p:cNvPr id="9"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sqrt</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42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additive="repl">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Advanced </a:t>
            </a:r>
            <a:r>
              <a:rPr lang="en-IN" dirty="0" smtClean="0"/>
              <a:t>Input Output </a:t>
            </a:r>
            <a:r>
              <a:rPr lang="en-IN" dirty="0"/>
              <a:t>Functions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9141241"/>
              </p:ext>
            </p:extLst>
          </p:nvPr>
        </p:nvGraphicFramePr>
        <p:xfrm>
          <a:off x="2611584" y="1473460"/>
          <a:ext cx="6968832" cy="3499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646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smtClean="0"/>
              <a:t>Measure duration of HIGH or LOW pulse</a:t>
            </a:r>
            <a:endParaRPr lang="en-US" sz="4000" b="1" dirty="0"/>
          </a:p>
        </p:txBody>
      </p:sp>
      <p:sp>
        <p:nvSpPr>
          <p:cNvPr id="3" name="Content Placeholder 2"/>
          <p:cNvSpPr>
            <a:spLocks noGrp="1"/>
          </p:cNvSpPr>
          <p:nvPr>
            <p:ph idx="1"/>
          </p:nvPr>
        </p:nvSpPr>
        <p:spPr/>
        <p:txBody>
          <a:bodyPr/>
          <a:lstStyle/>
          <a:p>
            <a:pPr marL="457200" indent="-457200">
              <a:buFont typeface="+mj-lt"/>
              <a:buAutoNum type="arabicPeriod"/>
            </a:pPr>
            <a:r>
              <a:rPr lang="en-GB" b="1" dirty="0" err="1">
                <a:solidFill>
                  <a:srgbClr val="C00000"/>
                </a:solidFill>
              </a:rPr>
              <a:t>pulseIn</a:t>
            </a:r>
            <a:r>
              <a:rPr lang="en-GB" b="1" dirty="0">
                <a:solidFill>
                  <a:srgbClr val="C00000"/>
                </a:solidFill>
              </a:rPr>
              <a:t>()</a:t>
            </a:r>
          </a:p>
          <a:p>
            <a:r>
              <a:rPr lang="en-GB" dirty="0"/>
              <a:t>Reads a pulse HIGH or LOW from specified pin and wait for the time to go the pulse from HIGH to LOW or LOW to HIGH. </a:t>
            </a:r>
          </a:p>
          <a:p>
            <a:r>
              <a:rPr lang="en-GB" dirty="0"/>
              <a:t>Returns the length of the pulse in microseconds or gives up and returns 0 if no complete pulse was received within the timeout. </a:t>
            </a:r>
            <a:endParaRPr lang="en-GB" dirty="0" smtClean="0"/>
          </a:p>
          <a:p>
            <a:r>
              <a:rPr lang="en-GB" dirty="0" smtClean="0"/>
              <a:t>Works </a:t>
            </a:r>
            <a:r>
              <a:rPr lang="en-GB" dirty="0"/>
              <a:t>on pulses from 10 microseconds to 3 minutes in length</a:t>
            </a:r>
            <a:r>
              <a:rPr lang="en-GB" dirty="0" smtClean="0"/>
              <a:t>.</a:t>
            </a:r>
          </a:p>
          <a:p>
            <a:r>
              <a:rPr lang="en-GB" b="1" dirty="0">
                <a:solidFill>
                  <a:srgbClr val="C00000"/>
                </a:solidFill>
              </a:rPr>
              <a:t>Syntax</a:t>
            </a:r>
          </a:p>
          <a:p>
            <a:pPr marL="4846638"/>
            <a:r>
              <a:rPr lang="en-GB" dirty="0" err="1">
                <a:solidFill>
                  <a:srgbClr val="C00000"/>
                </a:solidFill>
              </a:rPr>
              <a:t>pulseIn</a:t>
            </a:r>
            <a:r>
              <a:rPr lang="en-GB" dirty="0">
                <a:solidFill>
                  <a:srgbClr val="C00000"/>
                </a:solidFill>
              </a:rPr>
              <a:t>(pin, value)</a:t>
            </a:r>
          </a:p>
          <a:p>
            <a:pPr marL="4846638"/>
            <a:r>
              <a:rPr lang="en-GB" dirty="0" err="1">
                <a:solidFill>
                  <a:srgbClr val="C00000"/>
                </a:solidFill>
              </a:rPr>
              <a:t>pulseIn</a:t>
            </a:r>
            <a:r>
              <a:rPr lang="en-GB" dirty="0">
                <a:solidFill>
                  <a:srgbClr val="C00000"/>
                </a:solidFill>
              </a:rPr>
              <a:t>(pin, value, timeout) </a:t>
            </a:r>
          </a:p>
          <a:p>
            <a:r>
              <a:rPr lang="en-GB" dirty="0"/>
              <a:t>pin: the number of the Arduino pin on which you want to read the pulse. </a:t>
            </a:r>
          </a:p>
          <a:p>
            <a:r>
              <a:rPr lang="en-GB" dirty="0"/>
              <a:t>value: type of pulse to read: either HIGH or LOW. </a:t>
            </a:r>
          </a:p>
          <a:p>
            <a:r>
              <a:rPr lang="en-GB" dirty="0"/>
              <a:t>timeout (optional): the number of microseconds to wait for the pulse to start; default is one second.</a:t>
            </a:r>
          </a:p>
          <a:p>
            <a:endParaRPr lang="en-GB" dirty="0"/>
          </a:p>
          <a:p>
            <a:endParaRPr lang="en-IN" dirty="0"/>
          </a:p>
        </p:txBody>
      </p:sp>
    </p:spTree>
    <p:extLst>
      <p:ext uri="{BB962C8B-B14F-4D97-AF65-F5344CB8AC3E}">
        <p14:creationId xmlns:p14="http://schemas.microsoft.com/office/powerpoint/2010/main" val="203692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b="1" dirty="0" smtClean="0"/>
              <a:t>Example : </a:t>
            </a:r>
            <a:r>
              <a:rPr lang="en-US" sz="4000" b="1" dirty="0" err="1" smtClean="0"/>
              <a:t>pulseIn</a:t>
            </a:r>
            <a:r>
              <a:rPr lang="en-US" sz="4000" b="1" dirty="0" smtClean="0"/>
              <a:t>()</a:t>
            </a:r>
            <a:endParaRPr lang="en-US" sz="4000" b="1" dirty="0"/>
          </a:p>
        </p:txBody>
      </p:sp>
      <p:grpSp>
        <p:nvGrpSpPr>
          <p:cNvPr id="6" name="Group 5"/>
          <p:cNvGrpSpPr/>
          <p:nvPr/>
        </p:nvGrpSpPr>
        <p:grpSpPr>
          <a:xfrm>
            <a:off x="283027" y="933656"/>
            <a:ext cx="5875177" cy="3512638"/>
            <a:chOff x="353733" y="1437208"/>
            <a:chExt cx="2923362" cy="1954847"/>
          </a:xfrm>
        </p:grpSpPr>
        <p:sp>
          <p:nvSpPr>
            <p:cNvPr id="7" name="CustomShape 4"/>
            <p:cNvSpPr/>
            <p:nvPr/>
          </p:nvSpPr>
          <p:spPr>
            <a:xfrm>
              <a:off x="631080" y="1650600"/>
              <a:ext cx="2646015" cy="174145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altLang="en-US" sz="2000" dirty="0" err="1" smtClean="0">
                  <a:solidFill>
                    <a:srgbClr val="00979D"/>
                  </a:solidFill>
                  <a:latin typeface="Consolas" panose="020B0609020204030204" pitchFamily="49" charset="0"/>
                  <a:cs typeface="Courier New" panose="02070309020205020404" pitchFamily="49" charset="0"/>
                </a:rPr>
                <a:t>int</a:t>
              </a:r>
              <a:r>
                <a:rPr lang="en-US" altLang="en-US" sz="2000" dirty="0" smtClean="0">
                  <a:solidFill>
                    <a:srgbClr val="434F54"/>
                  </a:solidFill>
                  <a:latin typeface="Consolas" panose="020B0609020204030204" pitchFamily="49" charset="0"/>
                  <a:cs typeface="Courier New" panose="02070309020205020404" pitchFamily="49" charset="0"/>
                </a:rPr>
                <a:t> pin = </a:t>
              </a:r>
              <a:r>
                <a:rPr lang="en-US" altLang="en-US" sz="2000" dirty="0" smtClean="0">
                  <a:solidFill>
                    <a:srgbClr val="8A7B52"/>
                  </a:solidFill>
                  <a:latin typeface="Consolas" panose="020B0609020204030204" pitchFamily="49" charset="0"/>
                  <a:cs typeface="Courier New" panose="02070309020205020404" pitchFamily="49" charset="0"/>
                </a:rPr>
                <a:t>7</a:t>
              </a:r>
              <a:r>
                <a:rPr lang="en-US" altLang="en-US" sz="2000" dirty="0" smtClean="0">
                  <a:solidFill>
                    <a:srgbClr val="434F54"/>
                  </a:solidFill>
                  <a:latin typeface="Consolas" panose="020B0609020204030204" pitchFamily="49" charset="0"/>
                  <a:cs typeface="Courier New" panose="02070309020205020404" pitchFamily="49" charset="0"/>
                </a:rPr>
                <a:t>; </a:t>
              </a:r>
            </a:p>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unsigned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00979D"/>
                  </a:solidFill>
                  <a:latin typeface="Consolas" panose="020B0609020204030204" pitchFamily="49" charset="0"/>
                  <a:cs typeface="Courier New" panose="02070309020205020404" pitchFamily="49" charset="0"/>
                </a:rPr>
                <a:t>long</a:t>
              </a:r>
              <a:r>
                <a:rPr lang="en-US" altLang="en-US" sz="2000" dirty="0" smtClean="0">
                  <a:solidFill>
                    <a:srgbClr val="434F54"/>
                  </a:solidFill>
                  <a:latin typeface="Consolas" panose="020B0609020204030204" pitchFamily="49" charset="0"/>
                  <a:cs typeface="Courier New" panose="02070309020205020404" pitchFamily="49" charset="0"/>
                </a:rPr>
                <a:t> duration; </a:t>
              </a:r>
            </a:p>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setup</a:t>
              </a:r>
              <a:r>
                <a:rPr lang="en-US" altLang="en-US" sz="2000" dirty="0" smtClean="0">
                  <a:solidFill>
                    <a:srgbClr val="434F54"/>
                  </a:solidFill>
                  <a:latin typeface="Consolas" panose="020B0609020204030204" pitchFamily="49" charset="0"/>
                  <a:cs typeface="Courier New" panose="02070309020205020404" pitchFamily="49" charset="0"/>
                </a:rPr>
                <a:t>() { </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begin</a:t>
              </a:r>
              <a:r>
                <a:rPr lang="en-US" altLang="en-US" sz="2000" dirty="0" smtClean="0">
                  <a:solidFill>
                    <a:srgbClr val="434F54"/>
                  </a:solidFill>
                  <a:latin typeface="Consolas" panose="020B0609020204030204" pitchFamily="49" charset="0"/>
                  <a:cs typeface="Courier New" panose="02070309020205020404" pitchFamily="49" charset="0"/>
                </a:rPr>
                <a:t>(</a:t>
              </a:r>
              <a:r>
                <a:rPr lang="en-US" altLang="en-US" sz="2000" dirty="0" smtClean="0">
                  <a:solidFill>
                    <a:srgbClr val="8A7B52"/>
                  </a:solidFill>
                  <a:latin typeface="Consolas" panose="020B0609020204030204" pitchFamily="49" charset="0"/>
                  <a:cs typeface="Courier New" panose="02070309020205020404" pitchFamily="49" charset="0"/>
                </a:rPr>
                <a:t>9600</a:t>
              </a:r>
              <a:r>
                <a:rPr lang="en-US" altLang="en-US" sz="2000" dirty="0" smtClean="0">
                  <a:solidFill>
                    <a:srgbClr val="434F54"/>
                  </a:solidFill>
                  <a:latin typeface="Consolas" panose="020B0609020204030204" pitchFamily="49" charset="0"/>
                  <a:cs typeface="Courier New" panose="02070309020205020404" pitchFamily="49" charset="0"/>
                </a:rPr>
                <a:t>); </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pinMode</a:t>
              </a:r>
              <a:r>
                <a:rPr lang="en-US" altLang="en-US" sz="2000" dirty="0" smtClean="0">
                  <a:solidFill>
                    <a:srgbClr val="434F54"/>
                  </a:solidFill>
                  <a:latin typeface="Consolas" panose="020B0609020204030204" pitchFamily="49" charset="0"/>
                  <a:cs typeface="Courier New" panose="02070309020205020404" pitchFamily="49" charset="0"/>
                </a:rPr>
                <a:t>(pin, </a:t>
              </a:r>
              <a:r>
                <a:rPr lang="en-US" altLang="en-US" sz="2000" dirty="0" smtClean="0">
                  <a:solidFill>
                    <a:srgbClr val="D35400"/>
                  </a:solidFill>
                  <a:latin typeface="Consolas" panose="020B0609020204030204" pitchFamily="49" charset="0"/>
                  <a:cs typeface="Courier New" panose="02070309020205020404" pitchFamily="49" charset="0"/>
                </a:rPr>
                <a:t>INPUT</a:t>
              </a:r>
              <a:r>
                <a:rPr lang="en-US" altLang="en-US" sz="2000" dirty="0" smtClean="0">
                  <a:solidFill>
                    <a:srgbClr val="434F54"/>
                  </a:solidFill>
                  <a:latin typeface="Consolas" panose="020B0609020204030204" pitchFamily="49" charset="0"/>
                  <a:cs typeface="Courier New" panose="02070309020205020404" pitchFamily="49" charset="0"/>
                </a:rPr>
                <a:t>); </a:t>
              </a: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p>
            <a:p>
              <a:pPr lvl="0" eaLnBrk="0" fontAlgn="base" hangingPunct="0">
                <a:spcBef>
                  <a:spcPct val="0"/>
                </a:spcBef>
                <a:spcAft>
                  <a:spcPct val="0"/>
                </a:spcAft>
              </a:pPr>
              <a:r>
                <a:rPr lang="en-US" altLang="en-US" sz="2000" dirty="0" smtClean="0">
                  <a:solidFill>
                    <a:srgbClr val="00979D"/>
                  </a:solidFill>
                  <a:latin typeface="Consolas" panose="020B0609020204030204" pitchFamily="49" charset="0"/>
                  <a:cs typeface="Courier New" panose="02070309020205020404" pitchFamily="49" charset="0"/>
                </a:rPr>
                <a:t>void</a:t>
              </a:r>
              <a:r>
                <a:rPr lang="en-US" altLang="en-US" sz="2000" dirty="0" smtClean="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D35400"/>
                  </a:solidFill>
                  <a:latin typeface="Consolas" panose="020B0609020204030204" pitchFamily="49" charset="0"/>
                  <a:cs typeface="Courier New" panose="02070309020205020404" pitchFamily="49" charset="0"/>
                </a:rPr>
                <a:t>loop</a:t>
              </a:r>
              <a:r>
                <a:rPr lang="en-US" altLang="en-US" sz="2000" dirty="0" smtClean="0">
                  <a:solidFill>
                    <a:srgbClr val="434F54"/>
                  </a:solidFill>
                  <a:latin typeface="Consolas" panose="020B0609020204030204" pitchFamily="49" charset="0"/>
                  <a:cs typeface="Courier New" panose="02070309020205020404" pitchFamily="49" charset="0"/>
                </a:rPr>
                <a:t>() { </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smtClean="0">
                  <a:solidFill>
                    <a:srgbClr val="434F54"/>
                  </a:solidFill>
                  <a:latin typeface="Consolas" panose="020B0609020204030204" pitchFamily="49" charset="0"/>
                  <a:cs typeface="Courier New" panose="02070309020205020404" pitchFamily="49" charset="0"/>
                </a:rPr>
                <a:t>duration = </a:t>
              </a:r>
              <a:r>
                <a:rPr lang="en-US" altLang="en-US" sz="2000" dirty="0" smtClean="0">
                  <a:solidFill>
                    <a:srgbClr val="D35400"/>
                  </a:solidFill>
                  <a:latin typeface="Consolas" panose="020B0609020204030204" pitchFamily="49" charset="0"/>
                  <a:cs typeface="Courier New" panose="02070309020205020404" pitchFamily="49" charset="0"/>
                </a:rPr>
                <a:t>pulseIn</a:t>
              </a:r>
              <a:r>
                <a:rPr lang="en-US" altLang="en-US" sz="2000" dirty="0" smtClean="0">
                  <a:solidFill>
                    <a:srgbClr val="434F54"/>
                  </a:solidFill>
                  <a:latin typeface="Consolas" panose="020B0609020204030204" pitchFamily="49" charset="0"/>
                  <a:cs typeface="Courier New" panose="02070309020205020404" pitchFamily="49" charset="0"/>
                </a:rPr>
                <a:t>(pin, </a:t>
              </a:r>
              <a:r>
                <a:rPr lang="en-US" altLang="en-US" sz="2000" dirty="0" smtClean="0">
                  <a:solidFill>
                    <a:srgbClr val="D35400"/>
                  </a:solidFill>
                  <a:latin typeface="Consolas" panose="020B0609020204030204" pitchFamily="49" charset="0"/>
                  <a:cs typeface="Courier New" panose="02070309020205020404" pitchFamily="49" charset="0"/>
                </a:rPr>
                <a:t>HIGH</a:t>
              </a:r>
              <a:r>
                <a:rPr lang="en-US" altLang="en-US" sz="2000" dirty="0" smtClean="0">
                  <a:solidFill>
                    <a:srgbClr val="434F54"/>
                  </a:solidFill>
                  <a:latin typeface="Consolas" panose="020B0609020204030204" pitchFamily="49" charset="0"/>
                  <a:cs typeface="Courier New" panose="02070309020205020404" pitchFamily="49" charset="0"/>
                </a:rPr>
                <a:t>);</a:t>
              </a:r>
            </a:p>
            <a:p>
              <a:pPr lvl="0" eaLnBrk="0" fontAlgn="base" hangingPunct="0">
                <a:spcBef>
                  <a:spcPct val="0"/>
                </a:spcBef>
                <a:spcAft>
                  <a:spcPct val="0"/>
                </a:spcAft>
              </a:pPr>
              <a:r>
                <a:rPr lang="en-US" altLang="en-US" sz="2000" dirty="0">
                  <a:solidFill>
                    <a:srgbClr val="434F54"/>
                  </a:solidFill>
                  <a:latin typeface="Consolas" panose="020B0609020204030204" pitchFamily="49" charset="0"/>
                  <a:cs typeface="Courier New" panose="02070309020205020404" pitchFamily="49" charset="0"/>
                </a:rPr>
                <a:t>	</a:t>
              </a:r>
              <a:r>
                <a:rPr lang="en-US" altLang="en-US" sz="2000" dirty="0" err="1" smtClean="0">
                  <a:solidFill>
                    <a:srgbClr val="D35400"/>
                  </a:solidFill>
                  <a:latin typeface="Consolas" panose="020B0609020204030204" pitchFamily="49" charset="0"/>
                  <a:cs typeface="Courier New" panose="02070309020205020404" pitchFamily="49" charset="0"/>
                </a:rPr>
                <a:t>Serial</a:t>
              </a:r>
              <a:r>
                <a:rPr lang="en-US" altLang="en-US" sz="2000" dirty="0" err="1" smtClean="0">
                  <a:solidFill>
                    <a:srgbClr val="434F54"/>
                  </a:solidFill>
                  <a:latin typeface="Consolas" panose="020B0609020204030204" pitchFamily="49" charset="0"/>
                  <a:cs typeface="Courier New" panose="02070309020205020404" pitchFamily="49" charset="0"/>
                </a:rPr>
                <a:t>.</a:t>
              </a:r>
              <a:r>
                <a:rPr lang="en-US" altLang="en-US" sz="2000" dirty="0" err="1" smtClean="0">
                  <a:solidFill>
                    <a:srgbClr val="D35400"/>
                  </a:solidFill>
                  <a:latin typeface="Consolas" panose="020B0609020204030204" pitchFamily="49" charset="0"/>
                  <a:cs typeface="Courier New" panose="02070309020205020404" pitchFamily="49" charset="0"/>
                </a:rPr>
                <a:t>println</a:t>
              </a:r>
              <a:r>
                <a:rPr lang="en-US" altLang="en-US" sz="2000" dirty="0" smtClean="0">
                  <a:solidFill>
                    <a:srgbClr val="434F54"/>
                  </a:solidFill>
                  <a:latin typeface="Consolas" panose="020B0609020204030204" pitchFamily="49" charset="0"/>
                  <a:cs typeface="Courier New" panose="02070309020205020404" pitchFamily="49" charset="0"/>
                </a:rPr>
                <a:t>(duration); </a:t>
              </a:r>
            </a:p>
            <a:p>
              <a:pPr lvl="0" eaLnBrk="0" fontAlgn="base" hangingPunct="0">
                <a:spcBef>
                  <a:spcPct val="0"/>
                </a:spcBef>
                <a:spcAft>
                  <a:spcPct val="0"/>
                </a:spcAft>
              </a:pPr>
              <a:r>
                <a:rPr lang="en-US" altLang="en-US" sz="2000" dirty="0" smtClean="0">
                  <a:solidFill>
                    <a:srgbClr val="434F54"/>
                  </a:solidFill>
                  <a:latin typeface="Consolas" panose="020B0609020204030204" pitchFamily="49" charset="0"/>
                  <a:cs typeface="Courier New" panose="02070309020205020404" pitchFamily="49" charset="0"/>
                </a:rPr>
                <a:t>} </a:t>
              </a:r>
              <a:endParaRPr lang="en-US" altLang="en-US" sz="2000" dirty="0" smtClean="0">
                <a:latin typeface="Consolas" panose="020B0609020204030204" pitchFamily="49" charset="0"/>
              </a:endParaRPr>
            </a:p>
            <a:p>
              <a:pPr lvl="0" eaLnBrk="0" fontAlgn="base" hangingPunct="0">
                <a:spcBef>
                  <a:spcPct val="0"/>
                </a:spcBef>
                <a:spcAft>
                  <a:spcPct val="0"/>
                </a:spcAft>
              </a:pPr>
              <a:endParaRPr lang="en-US" altLang="en-US" sz="2000" dirty="0">
                <a:latin typeface="Consolas" panose="020B0609020204030204" pitchFamily="49" charset="0"/>
              </a:endParaRPr>
            </a:p>
          </p:txBody>
        </p:sp>
        <p:sp>
          <p:nvSpPr>
            <p:cNvPr id="8" name="CustomShape 5"/>
            <p:cNvSpPr/>
            <p:nvPr/>
          </p:nvSpPr>
          <p:spPr>
            <a:xfrm>
              <a:off x="353733" y="1650600"/>
              <a:ext cx="278427" cy="174145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8</a:t>
              </a:r>
            </a:p>
            <a:p>
              <a:pPr algn="r">
                <a:lnSpc>
                  <a:spcPct val="100000"/>
                </a:lnSpc>
              </a:pPr>
              <a:r>
                <a:rPr lang="en-IN" sz="2000" b="1" spc="-1" dirty="0" smtClean="0">
                  <a:solidFill>
                    <a:srgbClr val="585858"/>
                  </a:solidFill>
                  <a:latin typeface="Consolas"/>
                  <a:ea typeface="DejaVu Sans"/>
                </a:rPr>
                <a:t>9</a:t>
              </a:r>
            </a:p>
            <a:p>
              <a:pPr algn="r">
                <a:lnSpc>
                  <a:spcPct val="100000"/>
                </a:lnSpc>
              </a:pPr>
              <a:r>
                <a:rPr lang="en-IN" sz="2000" b="1" strike="noStrike" spc="-1" dirty="0" smtClean="0">
                  <a:solidFill>
                    <a:srgbClr val="585858"/>
                  </a:solidFill>
                  <a:latin typeface="Consolas"/>
                  <a:ea typeface="DejaVu Sans"/>
                </a:rPr>
                <a:t>10</a:t>
              </a:r>
            </a:p>
            <a:p>
              <a:pPr algn="r">
                <a:lnSpc>
                  <a:spcPct val="100000"/>
                </a:lnSpc>
              </a:pPr>
              <a:endParaRPr lang="en-IN" sz="2000" b="0" strike="noStrike" spc="-1" dirty="0">
                <a:latin typeface="Arial"/>
              </a:endParaRPr>
            </a:p>
          </p:txBody>
        </p:sp>
        <p:sp>
          <p:nvSpPr>
            <p:cNvPr id="9" name="CustomShape 6"/>
            <p:cNvSpPr/>
            <p:nvPr/>
          </p:nvSpPr>
          <p:spPr>
            <a:xfrm>
              <a:off x="353733" y="1437208"/>
              <a:ext cx="2444040" cy="213392"/>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pulseIn</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grpSp>
      <p:sp>
        <p:nvSpPr>
          <p:cNvPr id="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830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additive="repl">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sz="4000" dirty="0" smtClean="0"/>
              <a:t>Random number generation</a:t>
            </a:r>
            <a:endParaRPr lang="en-US" sz="4000" b="1" dirty="0"/>
          </a:p>
        </p:txBody>
      </p:sp>
      <p:sp>
        <p:nvSpPr>
          <p:cNvPr id="3" name="Content Placeholder 2"/>
          <p:cNvSpPr>
            <a:spLocks noGrp="1"/>
          </p:cNvSpPr>
          <p:nvPr>
            <p:ph idx="1"/>
          </p:nvPr>
        </p:nvSpPr>
        <p:spPr/>
        <p:txBody>
          <a:bodyPr/>
          <a:lstStyle/>
          <a:p>
            <a:pPr marL="457200" indent="-457200">
              <a:buFont typeface="+mj-lt"/>
              <a:buAutoNum type="arabicPeriod" startAt="2"/>
            </a:pPr>
            <a:r>
              <a:rPr lang="en-IN" b="1" dirty="0" smtClean="0">
                <a:solidFill>
                  <a:srgbClr val="C00000"/>
                </a:solidFill>
              </a:rPr>
              <a:t>random()</a:t>
            </a:r>
          </a:p>
          <a:p>
            <a:r>
              <a:rPr lang="en-IN" dirty="0" smtClean="0"/>
              <a:t>The random function generates pseudo-random numbers.</a:t>
            </a:r>
          </a:p>
          <a:p>
            <a:r>
              <a:rPr lang="en-IN" b="1" dirty="0" smtClean="0">
                <a:solidFill>
                  <a:srgbClr val="C00000"/>
                </a:solidFill>
              </a:rPr>
              <a:t>Syntax</a:t>
            </a:r>
          </a:p>
          <a:p>
            <a:pPr marL="4937125"/>
            <a:r>
              <a:rPr lang="en-IN" dirty="0" smtClean="0"/>
              <a:t>random(max)</a:t>
            </a:r>
          </a:p>
          <a:p>
            <a:pPr marL="4937125"/>
            <a:r>
              <a:rPr lang="en-IN" dirty="0" smtClean="0"/>
              <a:t>random(min, max)</a:t>
            </a:r>
          </a:p>
          <a:p>
            <a:r>
              <a:rPr lang="en-IN" dirty="0" smtClean="0"/>
              <a:t>min: lower bound of the random value, inclusive (optional).</a:t>
            </a:r>
          </a:p>
          <a:p>
            <a:r>
              <a:rPr lang="en-IN" dirty="0" smtClean="0"/>
              <a:t>max: upper bound of the random value, exclusive.</a:t>
            </a:r>
          </a:p>
          <a:p>
            <a:pPr marL="457200" indent="-457200">
              <a:buFont typeface="+mj-lt"/>
              <a:buAutoNum type="arabicPeriod" startAt="3"/>
            </a:pPr>
            <a:r>
              <a:rPr lang="en-IN" b="1" dirty="0" smtClean="0">
                <a:solidFill>
                  <a:srgbClr val="C00000"/>
                </a:solidFill>
              </a:rPr>
              <a:t>randomSeed()</a:t>
            </a:r>
          </a:p>
          <a:p>
            <a:r>
              <a:rPr lang="en-IN" dirty="0" smtClean="0"/>
              <a:t> it initializes the pseudo-random number generator.</a:t>
            </a:r>
          </a:p>
          <a:p>
            <a:endParaRPr lang="en-IN" dirty="0" smtClean="0"/>
          </a:p>
          <a:p>
            <a:endParaRPr lang="en-IN" dirty="0"/>
          </a:p>
        </p:txBody>
      </p:sp>
    </p:spTree>
    <p:extLst>
      <p:ext uri="{BB962C8B-B14F-4D97-AF65-F5344CB8AC3E}">
        <p14:creationId xmlns:p14="http://schemas.microsoft.com/office/powerpoint/2010/main" val="40739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15181</TotalTime>
  <Words>6522</Words>
  <Application>Microsoft Office PowerPoint</Application>
  <PresentationFormat>Widescreen</PresentationFormat>
  <Paragraphs>1222</Paragraphs>
  <Slides>116</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116</vt:i4>
      </vt:variant>
    </vt:vector>
  </HeadingPairs>
  <TitlesOfParts>
    <vt:vector size="131" baseType="lpstr">
      <vt:lpstr>Calibri</vt:lpstr>
      <vt:lpstr>Consolas</vt:lpstr>
      <vt:lpstr>Arial</vt:lpstr>
      <vt:lpstr>Verdana</vt:lpstr>
      <vt:lpstr>SimSun</vt:lpstr>
      <vt:lpstr>Wingdings 3</vt:lpstr>
      <vt:lpstr>DejaVu Sans</vt:lpstr>
      <vt:lpstr>Roboto Condensed Light</vt:lpstr>
      <vt:lpstr>Courier New</vt:lpstr>
      <vt:lpstr>Baskerville Old Face</vt:lpstr>
      <vt:lpstr>Segoe UI Black</vt:lpstr>
      <vt:lpstr>Roboto Condensed</vt:lpstr>
      <vt:lpstr>Times New Roman</vt:lpstr>
      <vt:lpstr>Wingdings</vt:lpstr>
      <vt:lpstr>Office Theme</vt:lpstr>
      <vt:lpstr>Unit-2 IoT Physical Devices and Endpoints </vt:lpstr>
      <vt:lpstr>Unit 2-A: IoT Physical Devices and Endpoints</vt:lpstr>
      <vt:lpstr>IoT : Internet of Things</vt:lpstr>
      <vt:lpstr>M2M : Machine To Machine</vt:lpstr>
      <vt:lpstr>IoT vs M2M</vt:lpstr>
      <vt:lpstr>IoT vs M2M</vt:lpstr>
      <vt:lpstr>Software defined Network(SDN)</vt:lpstr>
      <vt:lpstr>SDN</vt:lpstr>
      <vt:lpstr>IoT Data Acquisition System</vt:lpstr>
      <vt:lpstr>Unit 2-B: Arduino</vt:lpstr>
      <vt:lpstr>Examples of 8-bit µC</vt:lpstr>
      <vt:lpstr>The Microcontroller inside Arduino UNO : Atmel ARV ATmega328</vt:lpstr>
      <vt:lpstr>ATmega328P : Architecture</vt:lpstr>
      <vt:lpstr>Why Development Board ?</vt:lpstr>
      <vt:lpstr>Development Board</vt:lpstr>
      <vt:lpstr>What is Arduino?</vt:lpstr>
      <vt:lpstr>Arduino</vt:lpstr>
      <vt:lpstr>The Arduino Development Board - UNO</vt:lpstr>
      <vt:lpstr>Arduino Shields</vt:lpstr>
      <vt:lpstr>Arduino UNO Shield</vt:lpstr>
      <vt:lpstr>AVR Boot-loader</vt:lpstr>
      <vt:lpstr>Firmware</vt:lpstr>
      <vt:lpstr>Arduino block diagram</vt:lpstr>
      <vt:lpstr>USB - B Socket  USB-TTL Interface Chip</vt:lpstr>
      <vt:lpstr>ICSP Pins- (In-circuit serial programming) </vt:lpstr>
      <vt:lpstr>Four code on Arduino Board:</vt:lpstr>
      <vt:lpstr>Reset Button Crystal Oscillator/ Ceramic resonator</vt:lpstr>
      <vt:lpstr>Digital and Analog I/O</vt:lpstr>
      <vt:lpstr>ATMega328P – The Brain  On-Board  LED</vt:lpstr>
      <vt:lpstr>Arduino Uno - Components</vt:lpstr>
      <vt:lpstr>Arduino Uno - Components</vt:lpstr>
      <vt:lpstr>Arduino Uno - Components</vt:lpstr>
      <vt:lpstr>Arduino Power Supply</vt:lpstr>
      <vt:lpstr>Arduino Uno – Digital And Analog Pins</vt:lpstr>
      <vt:lpstr>Arduino IDE</vt:lpstr>
      <vt:lpstr>PowerPoint Presentation</vt:lpstr>
      <vt:lpstr>PowerPoint Presentation</vt:lpstr>
      <vt:lpstr>PowerPoint Presentation</vt:lpstr>
      <vt:lpstr>PowerPoint Presentation</vt:lpstr>
      <vt:lpstr>PowerPoint Presentation</vt:lpstr>
      <vt:lpstr>Basic Coding Structure</vt:lpstr>
      <vt:lpstr>Basic Coding Structure</vt:lpstr>
      <vt:lpstr>Program 1 : Blink LED : Schematic</vt:lpstr>
      <vt:lpstr>Sketch</vt:lpstr>
      <vt:lpstr>Program 2 : LED on/off</vt:lpstr>
      <vt:lpstr>Sketch</vt:lpstr>
      <vt:lpstr>Data Types : void &amp; Boolean</vt:lpstr>
      <vt:lpstr>Data Types : byte and word</vt:lpstr>
      <vt:lpstr>Data Types : int</vt:lpstr>
      <vt:lpstr>Data Types : Char</vt:lpstr>
      <vt:lpstr>Data types : long and unsigned long</vt:lpstr>
      <vt:lpstr>Data Types : Float and Double</vt:lpstr>
      <vt:lpstr>Digital And Analog</vt:lpstr>
      <vt:lpstr>Analog to Digital</vt:lpstr>
      <vt:lpstr>ADC Resolution</vt:lpstr>
      <vt:lpstr>Functions in Arduino IDE-Digital Functions</vt:lpstr>
      <vt:lpstr>Pin - Mode</vt:lpstr>
      <vt:lpstr>Digital Output </vt:lpstr>
      <vt:lpstr>Digital Input</vt:lpstr>
      <vt:lpstr>Program : Write code to read data from obstacle sensor</vt:lpstr>
      <vt:lpstr>1 bit ADC [For Digital Input] (Analog To Digital)</vt:lpstr>
      <vt:lpstr>1 bit DAC [For Digital Output] (Digital To Analog)</vt:lpstr>
      <vt:lpstr>Functions in Arduino IDE-Analog Functions</vt:lpstr>
      <vt:lpstr>Analog Input with ADC : Analog to Digital </vt:lpstr>
      <vt:lpstr>Digital Pin Output</vt:lpstr>
      <vt:lpstr>Digital Signal : Square wave</vt:lpstr>
      <vt:lpstr>PWM : Pulse Width Modulation</vt:lpstr>
      <vt:lpstr>PWM : Pulse Width Modulation Duty Cycle variation</vt:lpstr>
      <vt:lpstr>LED Fading with PWM</vt:lpstr>
      <vt:lpstr>PWM Signal </vt:lpstr>
      <vt:lpstr>Arduino UNO : Analog OUT</vt:lpstr>
      <vt:lpstr>Arduino UNO :PWM</vt:lpstr>
      <vt:lpstr>Analog Input</vt:lpstr>
      <vt:lpstr>Program : Write a code to read data from gas sensor</vt:lpstr>
      <vt:lpstr>Analog Output</vt:lpstr>
      <vt:lpstr>Program: Read from the potentiometer and set LED brightness accordingly.</vt:lpstr>
      <vt:lpstr>Serial Communication Functions</vt:lpstr>
      <vt:lpstr>To start Serial communication</vt:lpstr>
      <vt:lpstr>Functions in Arduino Communication Functions</vt:lpstr>
      <vt:lpstr>To print value on serial monitor.</vt:lpstr>
      <vt:lpstr>To print value on serial monitor.</vt:lpstr>
      <vt:lpstr>To print value on serial monitor</vt:lpstr>
      <vt:lpstr>Functions in Arduino IDE-Time Functions</vt:lpstr>
      <vt:lpstr>Delay in milliseconds</vt:lpstr>
      <vt:lpstr>Delay in Microseconds</vt:lpstr>
      <vt:lpstr>To keep the time since the Arduino program started.</vt:lpstr>
      <vt:lpstr>Functions in Arduino IDE-Time Functions</vt:lpstr>
      <vt:lpstr>Functions in Arduino Math Functions</vt:lpstr>
      <vt:lpstr>Mapping</vt:lpstr>
      <vt:lpstr>Mapping</vt:lpstr>
      <vt:lpstr>Maximum</vt:lpstr>
      <vt:lpstr>Minimum</vt:lpstr>
      <vt:lpstr>Power of Number</vt:lpstr>
      <vt:lpstr>Square of the Number</vt:lpstr>
      <vt:lpstr>Square root of the Number</vt:lpstr>
      <vt:lpstr>Advanced Input Output Functions</vt:lpstr>
      <vt:lpstr>Measure duration of HIGH or LOW pulse</vt:lpstr>
      <vt:lpstr>Example : pulseIn()</vt:lpstr>
      <vt:lpstr>Random number generation</vt:lpstr>
      <vt:lpstr>Example: random number generation</vt:lpstr>
      <vt:lpstr>Unit 2-C: Raspberry Pi</vt:lpstr>
      <vt:lpstr>PowerPoint Presentation</vt:lpstr>
      <vt:lpstr>PowerPoint Presentation</vt:lpstr>
      <vt:lpstr>PowerPoint Presentation</vt:lpstr>
      <vt:lpstr>PowerPoint Presentation</vt:lpstr>
      <vt:lpstr>PowerPoint Presentation</vt:lpstr>
      <vt:lpstr>PowerPoint Presentation</vt:lpstr>
      <vt:lpstr>40 Pin (Raspberry Pi 4)  </vt:lpstr>
      <vt:lpstr>40 Pin (Raspberry Pi 4)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Queue - Linear Data Structure</dc:title>
  <dc:creator>ADMIN</dc:creator>
  <cp:keywords>Queue, Data Structure, Darshan Institute of Engineering &amp; Technology, DIET</cp:keywords>
  <cp:lastModifiedBy>DELL</cp:lastModifiedBy>
  <cp:revision>662</cp:revision>
  <dcterms:created xsi:type="dcterms:W3CDTF">2020-05-01T05:09:15Z</dcterms:created>
  <dcterms:modified xsi:type="dcterms:W3CDTF">2024-12-10T14:54:13Z</dcterms:modified>
</cp:coreProperties>
</file>